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514"/>
    <a:srgbClr val="07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712" autoAdjust="0"/>
  </p:normalViewPr>
  <p:slideViewPr>
    <p:cSldViewPr snapToGrid="0">
      <p:cViewPr varScale="1">
        <p:scale>
          <a:sx n="81" d="100"/>
          <a:sy n="81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#2" loCatId="icon" qsTypeId="urn:microsoft.com/office/officeart/2005/8/quickstyle/simple1" qsCatId="simple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30269CC2-8DD6-4402-82F3-18F164A732FF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de-DE" sz="2400" noProof="0" dirty="0">
              <a:solidFill>
                <a:schemeClr val="bg1"/>
              </a:solidFill>
            </a:rPr>
            <a:t>What is my final Project about?</a:t>
          </a:r>
        </a:p>
      </dgm:t>
    </dgm:pt>
    <dgm:pt modelId="{4A8A3B18-A3DE-475C-8BF1-FB4B84DDA43B}" type="parTrans" cxnId="{813C1BD6-5A4A-43F4-8BF7-0645F72381AA}">
      <dgm:prSet/>
      <dgm:spPr/>
      <dgm:t>
        <a:bodyPr rtlCol="0"/>
        <a:lstStyle/>
        <a:p>
          <a:pPr rtl="0"/>
          <a:endParaRPr lang="de-DE" noProof="0" dirty="0"/>
        </a:p>
      </dgm:t>
    </dgm:pt>
    <dgm:pt modelId="{2DAA2C1D-14F6-4BCA-B047-0B53ADD46F43}" type="sibTrans" cxnId="{813C1BD6-5A4A-43F4-8BF7-0645F72381AA}">
      <dgm:prSet/>
      <dgm:spPr/>
      <dgm:t>
        <a:bodyPr rtlCol="0"/>
        <a:lstStyle/>
        <a:p>
          <a:pPr rtl="0"/>
          <a:endParaRPr lang="de-DE" noProof="0" dirty="0"/>
        </a:p>
      </dgm:t>
    </dgm:pt>
    <dgm:pt modelId="{2B87ECDB-C552-42F6-9B52-6548A18B206B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de-DE" sz="2400" noProof="0" dirty="0">
              <a:solidFill>
                <a:schemeClr val="bg1"/>
              </a:solidFill>
            </a:rPr>
            <a:t>What is my motivation and biggest Challenge to do this project? </a:t>
          </a:r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de-DE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de-DE" noProof="0" dirty="0"/>
        </a:p>
      </dgm:t>
    </dgm:pt>
    <dgm:pt modelId="{419DF63C-9792-4EF5-9125-1EEF4D07C33F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de-DE" sz="2400" noProof="0" dirty="0">
              <a:solidFill>
                <a:schemeClr val="bg1"/>
              </a:solidFill>
            </a:rPr>
            <a:t>Python Snake Game </a:t>
          </a:r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de-DE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de-DE" noProof="0" dirty="0"/>
        </a:p>
      </dgm:t>
    </dgm:pt>
    <dgm:pt modelId="{1B1E513F-BEB7-483A-8F12-A8210AEF19E9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de-DE" sz="2400" noProof="0" dirty="0">
              <a:solidFill>
                <a:schemeClr val="bg1"/>
              </a:solidFill>
            </a:rPr>
            <a:t>Snake Game Demo</a:t>
          </a:r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de-DE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de-DE" noProof="0" dirty="0"/>
        </a:p>
      </dgm:t>
    </dgm:pt>
    <dgm:pt modelId="{F4A56385-3827-49D1-B533-953BA75136B7}">
      <dgm:prSet custT="1"/>
      <dgm:spPr/>
      <dgm:t>
        <a:bodyPr rtlCol="0"/>
        <a:lstStyle/>
        <a:p>
          <a:pPr>
            <a:lnSpc>
              <a:spcPct val="100000"/>
            </a:lnSpc>
          </a:pPr>
          <a:r>
            <a:rPr lang="de-DE" sz="2400" noProof="0" dirty="0">
              <a:solidFill>
                <a:schemeClr val="bg1"/>
              </a:solidFill>
            </a:rPr>
            <a:t>Q&amp;A</a:t>
          </a:r>
          <a:r>
            <a:rPr lang="de-DE" sz="2000" noProof="0" dirty="0">
              <a:solidFill>
                <a:schemeClr val="bg1"/>
              </a:solidFill>
            </a:rPr>
            <a:t> </a:t>
          </a:r>
        </a:p>
      </dgm:t>
    </dgm:pt>
    <dgm:pt modelId="{5C6E35C5-B6D6-42D4-9FF2-63E3FEC1E45F}" type="parTrans" cxnId="{D572C096-14C8-487B-ABCD-6354192B80BA}">
      <dgm:prSet/>
      <dgm:spPr/>
      <dgm:t>
        <a:bodyPr rtlCol="0"/>
        <a:lstStyle/>
        <a:p>
          <a:pPr rtl="0"/>
          <a:endParaRPr lang="de-DE" noProof="0" dirty="0"/>
        </a:p>
      </dgm:t>
    </dgm:pt>
    <dgm:pt modelId="{E866DA3A-B427-429E-A892-4812B432ED79}" type="sibTrans" cxnId="{D572C096-14C8-487B-ABCD-6354192B80BA}">
      <dgm:prSet/>
      <dgm:spPr/>
      <dgm:t>
        <a:bodyPr rtlCol="0"/>
        <a:lstStyle/>
        <a:p>
          <a:pPr rtl="0"/>
          <a:endParaRPr lang="de-DE" noProof="0" dirty="0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25C6FE9B-AED9-47D9-807F-76A517615FC1}" type="pres">
      <dgm:prSet presAssocID="{30269CC2-8DD6-4402-82F3-18F164A732FF}" presName="compNode" presStyleCnt="0"/>
      <dgm:spPr/>
    </dgm:pt>
    <dgm:pt modelId="{99698387-9DF3-4127-A7DE-FCE3F05A3470}" type="pres">
      <dgm:prSet presAssocID="{30269CC2-8DD6-4402-82F3-18F164A732FF}" presName="bgRect" presStyleLbl="bgShp" presStyleIdx="0" presStyleCnt="5"/>
      <dgm:spPr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</dgm:spPr>
    </dgm:pt>
    <dgm:pt modelId="{B52E1101-E263-4511-8D8F-5A215C912C41}" type="pres">
      <dgm:prSet presAssocID="{30269CC2-8DD6-4402-82F3-18F164A732FF}" presName="iconRect" presStyleLbl="nod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ry"/>
        </a:ext>
      </dgm:extLst>
    </dgm:pt>
    <dgm:pt modelId="{18EFBBAF-BD9F-4030-B8A4-57CCEB350921}" type="pres">
      <dgm:prSet presAssocID="{30269CC2-8DD6-4402-82F3-18F164A732FF}" presName="spaceRect" presStyleCnt="0"/>
      <dgm:spPr/>
    </dgm:pt>
    <dgm:pt modelId="{F113ED77-1650-49A8-987A-A13C2A50CEA5}" type="pres">
      <dgm:prSet presAssocID="{30269CC2-8DD6-4402-82F3-18F164A732FF}" presName="parTx" presStyleLbl="revTx" presStyleIdx="0" presStyleCnt="5">
        <dgm:presLayoutVars>
          <dgm:chMax val="0"/>
          <dgm:chPref val="0"/>
        </dgm:presLayoutVars>
      </dgm:prSet>
      <dgm:spPr/>
    </dgm:pt>
    <dgm:pt modelId="{084D1940-F8FF-48AA-A0CA-908C7645C951}" type="pres">
      <dgm:prSet presAssocID="{2DAA2C1D-14F6-4BCA-B047-0B53ADD46F43}" presName="sibTrans" presStyleCnt="0"/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1" presStyleCnt="5"/>
      <dgm:spPr>
        <a:xfrm>
          <a:off x="0" y="1249576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FADE9C4E-BFE3-4374-BE2C-676ED238ACF2}" type="pres">
      <dgm:prSet presAssocID="{2B87ECDB-C552-42F6-9B52-6548A18B206B}" presName="iconRect" presStyleLbl="node1" presStyleIdx="1" presStyleCnt="5" custLinFactNeighborX="-2070" custLinFactNeighborY="-8451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1" presStyleCnt="5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2" presStyleCnt="5"/>
      <dgm:spPr>
        <a:xfrm>
          <a:off x="0" y="24944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D335376E-740A-4A47-BC5B-3381DE731CE0}" type="pres">
      <dgm:prSet presAssocID="{419DF63C-9792-4EF5-9125-1EEF4D07C33F}" presName="iconRect" presStyleLbl="node1" presStyleIdx="2" presStyleCnt="5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Enrollment"/>
        </a:ext>
      </dgm:extLst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2" presStyleCnt="5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3" presStyleCnt="5"/>
      <dgm:spPr>
        <a:xfrm>
          <a:off x="0" y="3739377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1B0B9210-632F-4BB5-B140-1FA20D3CF123}" type="pres">
      <dgm:prSet presAssocID="{1B1E513F-BEB7-483A-8F12-A8210AEF19E9}" presName="iconRect" presStyleLbl="node1" presStyleIdx="3" presStyleCnt="5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Outline"/>
        </a:ext>
      </dgm:extLst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3" presStyleCnt="5">
        <dgm:presLayoutVars>
          <dgm:chMax val="0"/>
          <dgm:chPref val="0"/>
        </dgm:presLayoutVars>
      </dgm:prSet>
      <dgm:spPr/>
    </dgm:pt>
    <dgm:pt modelId="{5E25F319-BBA5-4820-B2FC-14F8D56BF078}" type="pres">
      <dgm:prSet presAssocID="{D99C9B80-BA48-46B7-8B67-372E2AFD9E86}" presName="sibTrans" presStyleCnt="0"/>
      <dgm:spPr/>
    </dgm:pt>
    <dgm:pt modelId="{A9DA4473-F7AD-4D05-A89E-4317469C9CAC}" type="pres">
      <dgm:prSet presAssocID="{F4A56385-3827-49D1-B533-953BA75136B7}" presName="compNode" presStyleCnt="0"/>
      <dgm:spPr/>
    </dgm:pt>
    <dgm:pt modelId="{343A76ED-9DD6-4B0A-830E-16ED952B3D06}" type="pres">
      <dgm:prSet presAssocID="{F4A56385-3827-49D1-B533-953BA75136B7}" presName="bgRect" presStyleLbl="bgShp" presStyleIdx="4" presStyleCnt="5"/>
      <dgm:spPr>
        <a:xfrm>
          <a:off x="0" y="4984278"/>
          <a:ext cx="6791323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</dgm:pt>
    <dgm:pt modelId="{C21BED67-1F13-4312-815B-B5C34DAA27F9}" type="pres">
      <dgm:prSet presAssocID="{F4A56385-3827-49D1-B533-953BA75136B7}" presName="iconRect" presStyleLbl="node1" presStyleIdx="4" presStyleCnt="5" custLinFactNeighborX="-4071" custLinFactNeighborY="-2036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854FDB6-04FD-4DEB-9AB6-DDB7E532A353}" type="pres">
      <dgm:prSet presAssocID="{F4A56385-3827-49D1-B533-953BA75136B7}" presName="spaceRect" presStyleCnt="0"/>
      <dgm:spPr/>
    </dgm:pt>
    <dgm:pt modelId="{9260EF14-C09B-4543-88B7-7F45704CBA36}" type="pres">
      <dgm:prSet presAssocID="{F4A56385-3827-49D1-B533-953BA75136B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2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#2"/>
    <dgm:cxn modelId="{C9B7BD43-67DC-4CD4-86B0-92B8BFA59068}" type="presOf" srcId="{2B87ECDB-C552-42F6-9B52-6548A18B206B}" destId="{AC018808-9CEA-4C61-8875-3E922AA167D7}" srcOrd="0" destOrd="0" presId="urn:microsoft.com/office/officeart/2018/2/layout/IconVerticalSolidList#2"/>
    <dgm:cxn modelId="{92648A4D-7D0D-48F5-96E4-BF8EC541B3A9}" type="presOf" srcId="{419DF63C-9792-4EF5-9125-1EEF4D07C33F}" destId="{8409F791-340A-4625-9294-3E680D66DB63}" srcOrd="0" destOrd="0" presId="urn:microsoft.com/office/officeart/2018/2/layout/IconVerticalSolidList#2"/>
    <dgm:cxn modelId="{DF18896F-7F42-4500-8AD0-6181E8694E28}" type="presOf" srcId="{F4A56385-3827-49D1-B533-953BA75136B7}" destId="{9260EF14-C09B-4543-88B7-7F45704CBA36}" srcOrd="0" destOrd="0" presId="urn:microsoft.com/office/officeart/2018/2/layout/IconVerticalSolidList#2"/>
    <dgm:cxn modelId="{91AFA996-5E3B-401C-B400-E70DBD4A4AB6}" srcId="{162F69A6-0780-49EA-A6A8-3965C12489B2}" destId="{2B87ECDB-C552-42F6-9B52-6548A18B206B}" srcOrd="1" destOrd="0" parTransId="{0DC560D9-C62C-41BA-8D68-CB78933BFF0C}" sibTransId="{80EFB54F-1AC8-40D9-981D-4C85160A5799}"/>
    <dgm:cxn modelId="{D572C096-14C8-487B-ABCD-6354192B80BA}" srcId="{162F69A6-0780-49EA-A6A8-3965C12489B2}" destId="{F4A56385-3827-49D1-B533-953BA75136B7}" srcOrd="4" destOrd="0" parTransId="{5C6E35C5-B6D6-42D4-9FF2-63E3FEC1E45F}" sibTransId="{E866DA3A-B427-429E-A892-4812B432ED79}"/>
    <dgm:cxn modelId="{813C1BD6-5A4A-43F4-8BF7-0645F72381AA}" srcId="{162F69A6-0780-49EA-A6A8-3965C12489B2}" destId="{30269CC2-8DD6-4402-82F3-18F164A732FF}" srcOrd="0" destOrd="0" parTransId="{4A8A3B18-A3DE-475C-8BF1-FB4B84DDA43B}" sibTransId="{2DAA2C1D-14F6-4BCA-B047-0B53ADD46F43}"/>
    <dgm:cxn modelId="{7F77D1ED-2343-4635-9FDF-CF5C9D2B3315}" type="presOf" srcId="{162F69A6-0780-49EA-A6A8-3965C12489B2}" destId="{05261D3E-3CC7-4C85-9E09-D67FC777908C}" srcOrd="0" destOrd="0" presId="urn:microsoft.com/office/officeart/2018/2/layout/IconVerticalSolidList#2"/>
    <dgm:cxn modelId="{9CD469EF-CF99-411A-B4B3-5B2C59AF684C}" srcId="{162F69A6-0780-49EA-A6A8-3965C12489B2}" destId="{1B1E513F-BEB7-483A-8F12-A8210AEF19E9}" srcOrd="3" destOrd="0" parTransId="{DB284026-3063-4705-B72C-ADE04469BE6D}" sibTransId="{D99C9B80-BA48-46B7-8B67-372E2AFD9E86}"/>
    <dgm:cxn modelId="{175EB5FF-CD0E-4495-8FA8-F19D1233730A}" type="presOf" srcId="{30269CC2-8DD6-4402-82F3-18F164A732FF}" destId="{F113ED77-1650-49A8-987A-A13C2A50CEA5}" srcOrd="0" destOrd="0" presId="urn:microsoft.com/office/officeart/2018/2/layout/IconVerticalSolidList#2"/>
    <dgm:cxn modelId="{B6784D09-C55E-4568-A257-9A4C076E72A2}" type="presParOf" srcId="{05261D3E-3CC7-4C85-9E09-D67FC777908C}" destId="{25C6FE9B-AED9-47D9-807F-76A517615FC1}" srcOrd="0" destOrd="0" presId="urn:microsoft.com/office/officeart/2018/2/layout/IconVerticalSolidList#2"/>
    <dgm:cxn modelId="{918FF3CA-876D-40FA-841A-AB5A28A77ED2}" type="presParOf" srcId="{25C6FE9B-AED9-47D9-807F-76A517615FC1}" destId="{99698387-9DF3-4127-A7DE-FCE3F05A3470}" srcOrd="0" destOrd="0" presId="urn:microsoft.com/office/officeart/2018/2/layout/IconVerticalSolidList#2"/>
    <dgm:cxn modelId="{9E8C0B32-A7B3-460A-83CF-493652F6403A}" type="presParOf" srcId="{25C6FE9B-AED9-47D9-807F-76A517615FC1}" destId="{B52E1101-E263-4511-8D8F-5A215C912C41}" srcOrd="1" destOrd="0" presId="urn:microsoft.com/office/officeart/2018/2/layout/IconVerticalSolidList#2"/>
    <dgm:cxn modelId="{BF3562AE-51B6-4827-AC2A-02A6C7EE6F5E}" type="presParOf" srcId="{25C6FE9B-AED9-47D9-807F-76A517615FC1}" destId="{18EFBBAF-BD9F-4030-B8A4-57CCEB350921}" srcOrd="2" destOrd="0" presId="urn:microsoft.com/office/officeart/2018/2/layout/IconVerticalSolidList#2"/>
    <dgm:cxn modelId="{04E3ADEA-CCED-42DB-834F-C02041D4F81B}" type="presParOf" srcId="{25C6FE9B-AED9-47D9-807F-76A517615FC1}" destId="{F113ED77-1650-49A8-987A-A13C2A50CEA5}" srcOrd="3" destOrd="0" presId="urn:microsoft.com/office/officeart/2018/2/layout/IconVerticalSolidList#2"/>
    <dgm:cxn modelId="{F6438E6C-D016-4A64-9005-13CAA2685ADD}" type="presParOf" srcId="{05261D3E-3CC7-4C85-9E09-D67FC777908C}" destId="{084D1940-F8FF-48AA-A0CA-908C7645C951}" srcOrd="1" destOrd="0" presId="urn:microsoft.com/office/officeart/2018/2/layout/IconVerticalSolidList#2"/>
    <dgm:cxn modelId="{CEB88A46-381C-4FB3-B5C2-36F0205865FC}" type="presParOf" srcId="{05261D3E-3CC7-4C85-9E09-D67FC777908C}" destId="{922A9066-91F0-4494-8CF8-01F8511B6028}" srcOrd="2" destOrd="0" presId="urn:microsoft.com/office/officeart/2018/2/layout/IconVerticalSolidList#2"/>
    <dgm:cxn modelId="{D1B45BFC-BE7D-41A5-ACF1-DDC855C4E453}" type="presParOf" srcId="{922A9066-91F0-4494-8CF8-01F8511B6028}" destId="{FA3369E0-5B38-4FDD-A9F5-22B9810A03F7}" srcOrd="0" destOrd="0" presId="urn:microsoft.com/office/officeart/2018/2/layout/IconVerticalSolidList#2"/>
    <dgm:cxn modelId="{4643A976-3E27-4CAA-B7FC-B0B83CAF8B1F}" type="presParOf" srcId="{922A9066-91F0-4494-8CF8-01F8511B6028}" destId="{FADE9C4E-BFE3-4374-BE2C-676ED238ACF2}" srcOrd="1" destOrd="0" presId="urn:microsoft.com/office/officeart/2018/2/layout/IconVerticalSolidList#2"/>
    <dgm:cxn modelId="{D766C06F-7B8D-459C-9FB9-C58229C29760}" type="presParOf" srcId="{922A9066-91F0-4494-8CF8-01F8511B6028}" destId="{7000F0F2-143F-4CAE-BA6B-E9C401E5437A}" srcOrd="2" destOrd="0" presId="urn:microsoft.com/office/officeart/2018/2/layout/IconVerticalSolidList#2"/>
    <dgm:cxn modelId="{150742EF-413B-4B94-8C6E-7E0DC782FB81}" type="presParOf" srcId="{922A9066-91F0-4494-8CF8-01F8511B6028}" destId="{AC018808-9CEA-4C61-8875-3E922AA167D7}" srcOrd="3" destOrd="0" presId="urn:microsoft.com/office/officeart/2018/2/layout/IconVerticalSolidList#2"/>
    <dgm:cxn modelId="{8C73B2A2-55AA-4BE8-A101-760B33AD8140}" type="presParOf" srcId="{05261D3E-3CC7-4C85-9E09-D67FC777908C}" destId="{CE46B6BD-FA9F-4C65-8E75-D8C24C71657B}" srcOrd="3" destOrd="0" presId="urn:microsoft.com/office/officeart/2018/2/layout/IconVerticalSolidList#2"/>
    <dgm:cxn modelId="{18BE3019-0E90-4C32-A988-157009864AD2}" type="presParOf" srcId="{05261D3E-3CC7-4C85-9E09-D67FC777908C}" destId="{B12160B6-4EC8-4B4D-A1B2-F7F5F2795F75}" srcOrd="4" destOrd="0" presId="urn:microsoft.com/office/officeart/2018/2/layout/IconVerticalSolidList#2"/>
    <dgm:cxn modelId="{2EEC68C7-29BF-4C02-91C1-17C5C78737B5}" type="presParOf" srcId="{B12160B6-4EC8-4B4D-A1B2-F7F5F2795F75}" destId="{DB8ABDAA-976A-4A84-A3C3-277080E19DCA}" srcOrd="0" destOrd="0" presId="urn:microsoft.com/office/officeart/2018/2/layout/IconVerticalSolidList#2"/>
    <dgm:cxn modelId="{F1D89C2A-76D1-4569-963D-1C92D0A16E1C}" type="presParOf" srcId="{B12160B6-4EC8-4B4D-A1B2-F7F5F2795F75}" destId="{D335376E-740A-4A47-BC5B-3381DE731CE0}" srcOrd="1" destOrd="0" presId="urn:microsoft.com/office/officeart/2018/2/layout/IconVerticalSolidList#2"/>
    <dgm:cxn modelId="{4E76AE4D-E418-463B-994D-6DDD4BE738C0}" type="presParOf" srcId="{B12160B6-4EC8-4B4D-A1B2-F7F5F2795F75}" destId="{BCDE90E0-E45B-4C79-BE60-A53702208276}" srcOrd="2" destOrd="0" presId="urn:microsoft.com/office/officeart/2018/2/layout/IconVerticalSolidList#2"/>
    <dgm:cxn modelId="{A3104C94-C425-4DC0-8A01-7FDFF0F35AAA}" type="presParOf" srcId="{B12160B6-4EC8-4B4D-A1B2-F7F5F2795F75}" destId="{8409F791-340A-4625-9294-3E680D66DB63}" srcOrd="3" destOrd="0" presId="urn:microsoft.com/office/officeart/2018/2/layout/IconVerticalSolidList#2"/>
    <dgm:cxn modelId="{605473B3-8AA5-4EE0-BFBA-3AB749038A35}" type="presParOf" srcId="{05261D3E-3CC7-4C85-9E09-D67FC777908C}" destId="{D4892BA4-47FA-499C-84FA-3A971E9AFE41}" srcOrd="5" destOrd="0" presId="urn:microsoft.com/office/officeart/2018/2/layout/IconVerticalSolidList#2"/>
    <dgm:cxn modelId="{CC9F31C5-774B-4FC3-9646-7E0EFDB54727}" type="presParOf" srcId="{05261D3E-3CC7-4C85-9E09-D67FC777908C}" destId="{390D1410-0CB7-44D5-903C-C35615DE86E1}" srcOrd="6" destOrd="0" presId="urn:microsoft.com/office/officeart/2018/2/layout/IconVerticalSolidList#2"/>
    <dgm:cxn modelId="{34A9E1BF-6D83-4701-9E7B-CBCD8074AEAA}" type="presParOf" srcId="{390D1410-0CB7-44D5-903C-C35615DE86E1}" destId="{C2FCE80A-DCA0-4D7F-8F72-19CB2337E588}" srcOrd="0" destOrd="0" presId="urn:microsoft.com/office/officeart/2018/2/layout/IconVerticalSolidList#2"/>
    <dgm:cxn modelId="{2682A58B-536A-49D1-A507-E48E245F1609}" type="presParOf" srcId="{390D1410-0CB7-44D5-903C-C35615DE86E1}" destId="{1B0B9210-632F-4BB5-B140-1FA20D3CF123}" srcOrd="1" destOrd="0" presId="urn:microsoft.com/office/officeart/2018/2/layout/IconVerticalSolidList#2"/>
    <dgm:cxn modelId="{59D669F7-8B16-4888-95F6-5986C0AFE631}" type="presParOf" srcId="{390D1410-0CB7-44D5-903C-C35615DE86E1}" destId="{E9B85894-F3EF-4216-9DD4-962DCF409217}" srcOrd="2" destOrd="0" presId="urn:microsoft.com/office/officeart/2018/2/layout/IconVerticalSolidList#2"/>
    <dgm:cxn modelId="{BD8D7B70-D5A5-475A-9EAE-2DF74A65E7A7}" type="presParOf" srcId="{390D1410-0CB7-44D5-903C-C35615DE86E1}" destId="{3CBA7321-E2AC-48FD-B351-CE3C9A4CE924}" srcOrd="3" destOrd="0" presId="urn:microsoft.com/office/officeart/2018/2/layout/IconVerticalSolidList#2"/>
    <dgm:cxn modelId="{A54D5403-F787-4964-8489-63C75BE2EFB6}" type="presParOf" srcId="{05261D3E-3CC7-4C85-9E09-D67FC777908C}" destId="{5E25F319-BBA5-4820-B2FC-14F8D56BF078}" srcOrd="7" destOrd="0" presId="urn:microsoft.com/office/officeart/2018/2/layout/IconVerticalSolidList#2"/>
    <dgm:cxn modelId="{B5AAF852-AE2E-40BE-BC22-1382A2AD5A44}" type="presParOf" srcId="{05261D3E-3CC7-4C85-9E09-D67FC777908C}" destId="{A9DA4473-F7AD-4D05-A89E-4317469C9CAC}" srcOrd="8" destOrd="0" presId="urn:microsoft.com/office/officeart/2018/2/layout/IconVerticalSolidList#2"/>
    <dgm:cxn modelId="{80161854-1670-4BD7-9912-A0DFE5201001}" type="presParOf" srcId="{A9DA4473-F7AD-4D05-A89E-4317469C9CAC}" destId="{343A76ED-9DD6-4B0A-830E-16ED952B3D06}" srcOrd="0" destOrd="0" presId="urn:microsoft.com/office/officeart/2018/2/layout/IconVerticalSolidList#2"/>
    <dgm:cxn modelId="{17AEC66B-BBFF-4EF5-B894-6B5A992F362F}" type="presParOf" srcId="{A9DA4473-F7AD-4D05-A89E-4317469C9CAC}" destId="{C21BED67-1F13-4312-815B-B5C34DAA27F9}" srcOrd="1" destOrd="0" presId="urn:microsoft.com/office/officeart/2018/2/layout/IconVerticalSolidList#2"/>
    <dgm:cxn modelId="{D35FF1B4-6B78-4ECE-976F-17DFD749DB9F}" type="presParOf" srcId="{A9DA4473-F7AD-4D05-A89E-4317469C9CAC}" destId="{8854FDB6-04FD-4DEB-9AB6-DDB7E532A353}" srcOrd="2" destOrd="0" presId="urn:microsoft.com/office/officeart/2018/2/layout/IconVerticalSolidList#2"/>
    <dgm:cxn modelId="{00C148E5-B634-4CBF-973D-0F5A3C5E09C8}" type="presParOf" srcId="{A9DA4473-F7AD-4D05-A89E-4317469C9CAC}" destId="{9260EF14-C09B-4543-88B7-7F45704CBA36}" srcOrd="3" destOrd="0" presId="urn:microsoft.com/office/officeart/2018/2/layout/IconVerticalSolidLis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de-DE" sz="2800" noProof="0" dirty="0">
              <a:solidFill>
                <a:schemeClr val="tx1"/>
              </a:solidFill>
            </a:rPr>
            <a:t>What is Python Snake Game about?</a:t>
          </a:r>
        </a:p>
      </dgm:t>
    </dgm:pt>
    <dgm:pt modelId="{C8FD5B74-EA17-4780-8EAB-5CC8C9F831ED}" type="sibTrans" cxnId="{1514D9C3-0364-4D35-B599-B493CBB9F80D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68E16295-5968-427D-8FEC-140904115879}" type="parTrans" cxnId="{1514D9C3-0364-4D35-B599-B493CBB9F80D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5395F473-4B00-496B-B453-6451BF799B09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noProof="0" dirty="0">
              <a:solidFill>
                <a:schemeClr val="accent2">
                  <a:lumMod val="40000"/>
                  <a:lumOff val="60000"/>
                </a:schemeClr>
              </a:solidFill>
            </a:rPr>
            <a:t>Why is a game?</a:t>
          </a:r>
        </a:p>
      </dgm:t>
    </dgm:pt>
    <dgm:pt modelId="{169C7AF9-916F-47C4-A9C3-3ACADEA4D272}" type="sibTrans" cxnId="{5982C12B-3881-4E5F-910B-CA265FD5E102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9C1152B7-4D34-4CA0-9DDC-F21FD4AEAD28}" type="parTrans" cxnId="{5982C12B-3881-4E5F-910B-CA265FD5E102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ED7BFBCA-85AB-470A-B757-1414C645E6DE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noProof="0" dirty="0">
              <a:solidFill>
                <a:schemeClr val="accent2">
                  <a:lumMod val="40000"/>
                  <a:lumOff val="60000"/>
                </a:schemeClr>
              </a:solidFill>
            </a:rPr>
            <a:t>Why I choose Python for my project?</a:t>
          </a:r>
        </a:p>
      </dgm:t>
    </dgm:pt>
    <dgm:pt modelId="{C0C02030-8E95-4FBF-B65E-3B9A5576FA0F}" type="sibTrans" cxnId="{CADA49E7-D7E4-4B04-9DDF-B5A55F3314AF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B49CC6F4-1BCE-47E4-B510-CFFABFF8574B}" type="parTrans" cxnId="{CADA49E7-D7E4-4B04-9DDF-B5A55F3314AF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267AE292-8AFC-4D7F-B295-732E57C464E7}">
      <dgm:prSet custT="1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r>
            <a:rPr lang="de-DE" sz="2000" noProof="0" dirty="0">
              <a:solidFill>
                <a:schemeClr val="bg1"/>
              </a:solidFill>
            </a:rPr>
            <a:t> </a:t>
          </a:r>
          <a:r>
            <a:rPr lang="de-DE" sz="1800" noProof="0" dirty="0">
              <a:solidFill>
                <a:schemeClr val="bg1"/>
              </a:solidFill>
            </a:rPr>
            <a:t>Learning how to program is fun and interactive way.</a:t>
          </a:r>
        </a:p>
      </dgm:t>
    </dgm:pt>
    <dgm:pt modelId="{C01C8E75-0A6D-4143-BE84-CE247F464E86}" type="parTrans" cxnId="{1E6B612C-3476-42EB-A7A7-512D7A7CCBC3}">
      <dgm:prSet/>
      <dgm:spPr/>
      <dgm:t>
        <a:bodyPr/>
        <a:lstStyle/>
        <a:p>
          <a:endParaRPr lang="de-DE"/>
        </a:p>
      </dgm:t>
    </dgm:pt>
    <dgm:pt modelId="{E8CAE70E-004C-4190-91E2-EC580F28D787}" type="sibTrans" cxnId="{1E6B612C-3476-42EB-A7A7-512D7A7CCBC3}">
      <dgm:prSet/>
      <dgm:spPr/>
      <dgm:t>
        <a:bodyPr/>
        <a:lstStyle/>
        <a:p>
          <a:endParaRPr lang="de-DE"/>
        </a:p>
      </dgm:t>
    </dgm:pt>
    <dgm:pt modelId="{EA2C380E-445B-4382-B96C-00B9A34B8738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r>
            <a:rPr lang="de-DE" sz="2000" noProof="0" dirty="0">
              <a:solidFill>
                <a:schemeClr val="bg1"/>
              </a:solidFill>
            </a:rPr>
            <a:t> </a:t>
          </a:r>
          <a:r>
            <a:rPr lang="de-DE" sz="1800" noProof="0" dirty="0">
              <a:solidFill>
                <a:schemeClr val="bg1"/>
              </a:solidFill>
            </a:rPr>
            <a:t>Python is easy-to-understand and easy-to-write code language as beginner </a:t>
          </a:r>
          <a:endParaRPr lang="de-DE" sz="2000" noProof="0" dirty="0">
            <a:solidFill>
              <a:schemeClr val="bg1"/>
            </a:solidFill>
          </a:endParaRPr>
        </a:p>
      </dgm:t>
    </dgm:pt>
    <dgm:pt modelId="{911CA840-B2A4-4829-AE9D-6FA249C4294B}" type="parTrans" cxnId="{E77E8E20-78AC-48F9-9F34-383EE1E5B938}">
      <dgm:prSet/>
      <dgm:spPr/>
      <dgm:t>
        <a:bodyPr/>
        <a:lstStyle/>
        <a:p>
          <a:endParaRPr lang="de-DE"/>
        </a:p>
      </dgm:t>
    </dgm:pt>
    <dgm:pt modelId="{2F3B2C48-5469-4E8C-B7FA-DDA86D547262}" type="sibTrans" cxnId="{E77E8E20-78AC-48F9-9F34-383EE1E5B938}">
      <dgm:prSet/>
      <dgm:spPr/>
      <dgm:t>
        <a:bodyPr/>
        <a:lstStyle/>
        <a:p>
          <a:endParaRPr lang="de-DE"/>
        </a:p>
      </dgm:t>
    </dgm:pt>
    <dgm:pt modelId="{B7E45486-AC1A-48DF-8B38-F55C0AB825F4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de-DE" sz="2000" b="1" noProof="0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0B6F1982-E77B-4D64-A618-F69EF7E6AE27}" type="parTrans" cxnId="{2FA7508F-F18E-4871-A432-2D9F536F5491}">
      <dgm:prSet/>
      <dgm:spPr/>
      <dgm:t>
        <a:bodyPr/>
        <a:lstStyle/>
        <a:p>
          <a:endParaRPr lang="de-DE"/>
        </a:p>
      </dgm:t>
    </dgm:pt>
    <dgm:pt modelId="{A90AAB79-C895-4FB8-AB09-F1BAB43CF081}" type="sibTrans" cxnId="{2FA7508F-F18E-4871-A432-2D9F536F5491}">
      <dgm:prSet/>
      <dgm:spPr/>
      <dgm:t>
        <a:bodyPr/>
        <a:lstStyle/>
        <a:p>
          <a:endParaRPr lang="de-DE"/>
        </a:p>
      </dgm:t>
    </dgm:pt>
    <dgm:pt modelId="{F7FCC6B1-9FC9-499D-B77B-C0B0D3C033B7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de-DE" sz="2000" noProof="0" dirty="0">
            <a:solidFill>
              <a:schemeClr val="bg1"/>
            </a:solidFill>
          </a:endParaRPr>
        </a:p>
      </dgm:t>
    </dgm:pt>
    <dgm:pt modelId="{C9FAD241-A0B0-435A-B10D-F81A416142A6}" type="parTrans" cxnId="{6C05B9D9-1F6D-4066-B6E2-F6B04EC3D9D2}">
      <dgm:prSet/>
      <dgm:spPr/>
      <dgm:t>
        <a:bodyPr/>
        <a:lstStyle/>
        <a:p>
          <a:endParaRPr lang="de-DE"/>
        </a:p>
      </dgm:t>
    </dgm:pt>
    <dgm:pt modelId="{F8BAB6E0-B375-4A59-8899-CEB1FC8BE5F3}" type="sibTrans" cxnId="{6C05B9D9-1F6D-4066-B6E2-F6B04EC3D9D2}">
      <dgm:prSet/>
      <dgm:spPr/>
      <dgm:t>
        <a:bodyPr/>
        <a:lstStyle/>
        <a:p>
          <a:endParaRPr lang="de-DE"/>
        </a:p>
      </dgm:t>
    </dgm:pt>
    <dgm:pt modelId="{7A9ED546-0AEC-4851-909D-DD559BB06C0D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endParaRPr lang="de-DE" sz="2000" noProof="0" dirty="0">
            <a:solidFill>
              <a:schemeClr val="bg1"/>
            </a:solidFill>
          </a:endParaRPr>
        </a:p>
      </dgm:t>
    </dgm:pt>
    <dgm:pt modelId="{28C7F1CB-826C-48A4-847D-F130FB59382D}" type="parTrans" cxnId="{C446F78E-DA6B-48BE-A046-8199B1FF8E25}">
      <dgm:prSet/>
      <dgm:spPr/>
      <dgm:t>
        <a:bodyPr/>
        <a:lstStyle/>
        <a:p>
          <a:endParaRPr lang="de-DE"/>
        </a:p>
      </dgm:t>
    </dgm:pt>
    <dgm:pt modelId="{A856CE8B-7F7F-4DE2-A51D-84C95AABA165}" type="sibTrans" cxnId="{C446F78E-DA6B-48BE-A046-8199B1FF8E25}">
      <dgm:prSet/>
      <dgm:spPr/>
      <dgm:t>
        <a:bodyPr/>
        <a:lstStyle/>
        <a:p>
          <a:endParaRPr lang="de-DE"/>
        </a:p>
      </dgm:t>
    </dgm:pt>
    <dgm:pt modelId="{2904A716-59B7-4104-AC29-2F533F57D625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noProof="0" dirty="0">
              <a:solidFill>
                <a:schemeClr val="accent2">
                  <a:lumMod val="40000"/>
                  <a:lumOff val="60000"/>
                </a:schemeClr>
              </a:solidFill>
            </a:rPr>
            <a:t>My future career as Data Scientist</a:t>
          </a:r>
        </a:p>
      </dgm:t>
    </dgm:pt>
    <dgm:pt modelId="{14A70495-26CC-4CC9-BF87-1FC52EE50B35}" type="sibTrans" cxnId="{769AC2E0-480D-41AB-BE4C-F01603F65A64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9B32CB96-1CE6-4CA6-98D9-C2203F6FCB19}" type="parTrans" cxnId="{769AC2E0-480D-41AB-BE4C-F01603F65A64}">
      <dgm:prSet/>
      <dgm:spPr/>
      <dgm:t>
        <a:bodyPr rtlCol="0"/>
        <a:lstStyle/>
        <a:p>
          <a:pPr rtl="0"/>
          <a:endParaRPr lang="de-DE" sz="2800" noProof="0" dirty="0"/>
        </a:p>
      </dgm:t>
    </dgm:pt>
    <dgm:pt modelId="{4C788000-DB20-46F5-B762-72A49E43240A}">
      <dgm:prSet custT="1"/>
      <dgm:spPr>
        <a:noFill/>
        <a:ln>
          <a:noFill/>
        </a:ln>
      </dgm:spPr>
      <dgm:t>
        <a:bodyPr rtlCol="0"/>
        <a:lstStyle/>
        <a:p>
          <a:pPr rtl="0">
            <a:lnSpc>
              <a:spcPct val="150000"/>
            </a:lnSpc>
            <a:spcBef>
              <a:spcPts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noProof="0" dirty="0">
              <a:solidFill>
                <a:schemeClr val="accent2">
                  <a:lumMod val="40000"/>
                  <a:lumOff val="60000"/>
                </a:schemeClr>
              </a:solidFill>
            </a:rPr>
            <a:t>Python Beginner and lack of structured learning approach</a:t>
          </a:r>
        </a:p>
      </dgm:t>
    </dgm:pt>
    <dgm:pt modelId="{5855218A-FF3C-461F-978A-282BB3EDDFFB}" type="parTrans" cxnId="{04247D0C-2337-4468-A719-34139C9DFC83}">
      <dgm:prSet/>
      <dgm:spPr/>
      <dgm:t>
        <a:bodyPr/>
        <a:lstStyle/>
        <a:p>
          <a:endParaRPr lang="de-DE"/>
        </a:p>
      </dgm:t>
    </dgm:pt>
    <dgm:pt modelId="{9580A967-5818-4638-B249-CD050EE4F7DF}" type="sibTrans" cxnId="{04247D0C-2337-4468-A719-34139C9DFC83}">
      <dgm:prSet/>
      <dgm:spPr/>
      <dgm:t>
        <a:bodyPr/>
        <a:lstStyle/>
        <a:p>
          <a:endParaRPr lang="de-DE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X="122694" custScaleY="460087" custLinFactX="1498" custLinFactNeighborX="100000" custLinFactNeighborY="17777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 custScaleY="113073">
        <dgm:presLayoutVars>
          <dgm:bulletEnabled val="1"/>
        </dgm:presLayoutVars>
      </dgm:prSet>
      <dgm:spPr/>
    </dgm:pt>
  </dgm:ptLst>
  <dgm:cxnLst>
    <dgm:cxn modelId="{DA2AA107-170F-4E32-996E-FDD921D74943}" type="presOf" srcId="{267AE292-8AFC-4D7F-B295-732E57C464E7}" destId="{A7174219-EC9E-4267-A04D-B18EE847387A}" srcOrd="0" destOrd="1" presId="urn:microsoft.com/office/officeart/2005/8/layout/list1"/>
    <dgm:cxn modelId="{04247D0C-2337-4468-A719-34139C9DFC83}" srcId="{7A49DF98-867D-48FD-8C6A-11619CC54E26}" destId="{4C788000-DB20-46F5-B762-72A49E43240A}" srcOrd="4" destOrd="0" parTransId="{5855218A-FF3C-461F-978A-282BB3EDDFFB}" sibTransId="{9580A967-5818-4638-B249-CD050EE4F7DF}"/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E77E8E20-78AC-48F9-9F34-383EE1E5B938}" srcId="{ED7BFBCA-85AB-470A-B757-1414C645E6DE}" destId="{EA2C380E-445B-4382-B96C-00B9A34B8738}" srcOrd="0" destOrd="0" parTransId="{911CA840-B2A4-4829-AE9D-6FA249C4294B}" sibTransId="{2F3B2C48-5469-4E8C-B7FA-DDA86D547262}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1E6B612C-3476-42EB-A7A7-512D7A7CCBC3}" srcId="{5395F473-4B00-496B-B453-6451BF799B09}" destId="{267AE292-8AFC-4D7F-B295-732E57C464E7}" srcOrd="0" destOrd="0" parTransId="{C01C8E75-0A6D-4143-BE84-CE247F464E86}" sibTransId="{E8CAE70E-004C-4190-91E2-EC580F28D787}"/>
    <dgm:cxn modelId="{C1656F2F-13AA-4602-BB6A-F95B653F96AA}" type="presOf" srcId="{4C788000-DB20-46F5-B762-72A49E43240A}" destId="{A7174219-EC9E-4267-A04D-B18EE847387A}" srcOrd="0" destOrd="7" presId="urn:microsoft.com/office/officeart/2005/8/layout/list1"/>
    <dgm:cxn modelId="{FA5B5160-7C50-48F6-AD0F-B68BB3A723A3}" type="presOf" srcId="{EA2C380E-445B-4382-B96C-00B9A34B8738}" destId="{A7174219-EC9E-4267-A04D-B18EE847387A}" srcOrd="0" destOrd="3" presId="urn:microsoft.com/office/officeart/2005/8/layout/list1"/>
    <dgm:cxn modelId="{C446F78E-DA6B-48BE-A046-8199B1FF8E25}" srcId="{ED7BFBCA-85AB-470A-B757-1414C645E6DE}" destId="{7A9ED546-0AEC-4851-909D-DD559BB06C0D}" srcOrd="1" destOrd="0" parTransId="{28C7F1CB-826C-48A4-847D-F130FB59382D}" sibTransId="{A856CE8B-7F7F-4DE2-A51D-84C95AABA165}"/>
    <dgm:cxn modelId="{2FA7508F-F18E-4871-A432-2D9F536F5491}" srcId="{7A49DF98-867D-48FD-8C6A-11619CC54E26}" destId="{B7E45486-AC1A-48DF-8B38-F55C0AB825F4}" srcOrd="5" destOrd="0" parTransId="{0B6F1982-E77B-4D64-A618-F69EF7E6AE27}" sibTransId="{A90AAB79-C895-4FB8-AB09-F1BAB43CF081}"/>
    <dgm:cxn modelId="{4181DE99-83EF-41EB-A5BF-98DFF731A069}" type="presOf" srcId="{F7FCC6B1-9FC9-499D-B77B-C0B0D3C033B7}" destId="{A7174219-EC9E-4267-A04D-B18EE847387A}" srcOrd="0" destOrd="5" presId="urn:microsoft.com/office/officeart/2005/8/layout/list1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0DEC19A3-DF15-4E23-9AED-77D08F1BB1CF}" type="presOf" srcId="{7A9ED546-0AEC-4851-909D-DD559BB06C0D}" destId="{A7174219-EC9E-4267-A04D-B18EE847387A}" srcOrd="0" destOrd="4" presId="urn:microsoft.com/office/officeart/2005/8/layout/list1"/>
    <dgm:cxn modelId="{136D5DA3-F605-4354-B9C9-9B33E0B69CE3}" type="presOf" srcId="{B7E45486-AC1A-48DF-8B38-F55C0AB825F4}" destId="{A7174219-EC9E-4267-A04D-B18EE847387A}" srcOrd="0" destOrd="8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1EC855D4-9949-4C99-AE73-64CD4259AB6C}" type="presOf" srcId="{2904A716-59B7-4104-AC29-2F533F57D625}" destId="{A7174219-EC9E-4267-A04D-B18EE847387A}" srcOrd="0" destOrd="6" presId="urn:microsoft.com/office/officeart/2005/8/layout/list1"/>
    <dgm:cxn modelId="{6C05B9D9-1F6D-4066-B6E2-F6B04EC3D9D2}" srcId="{7A49DF98-867D-48FD-8C6A-11619CC54E26}" destId="{F7FCC6B1-9FC9-499D-B77B-C0B0D3C033B7}" srcOrd="2" destOrd="0" parTransId="{C9FAD241-A0B0-435A-B10D-F81A416142A6}" sibTransId="{F8BAB6E0-B375-4A59-8899-CEB1FC8BE5F3}"/>
    <dgm:cxn modelId="{769AC2E0-480D-41AB-BE4C-F01603F65A64}" srcId="{7A49DF98-867D-48FD-8C6A-11619CC54E26}" destId="{2904A716-59B7-4104-AC29-2F533F57D625}" srcOrd="3" destOrd="0" parTransId="{9B32CB96-1CE6-4CA6-98D9-C2203F6FCB19}" sibTransId="{14A70495-26CC-4CC9-BF87-1FC52EE50B35}"/>
    <dgm:cxn modelId="{DF88DBE6-53D6-489E-9FE7-EDD2A1456E39}" type="presOf" srcId="{ED7BFBCA-85AB-470A-B757-1414C645E6DE}" destId="{A7174219-EC9E-4267-A04D-B18EE847387A}" srcOrd="0" destOrd="2" presId="urn:microsoft.com/office/officeart/2005/8/layout/list1"/>
    <dgm:cxn modelId="{CADA49E7-D7E4-4B04-9DDF-B5A55F3314AF}" srcId="{7A49DF98-867D-48FD-8C6A-11619CC54E26}" destId="{ED7BFBCA-85AB-470A-B757-1414C645E6DE}" srcOrd="1" destOrd="0" parTransId="{B49CC6F4-1BCE-47E4-B510-CFFABFF8574B}" sibTransId="{C0C02030-8E95-4FBF-B65E-3B9A5576FA0F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8387-9DF3-4127-A7DE-FCE3F05A3470}">
      <dsp:nvSpPr>
        <dsp:cNvPr id="0" name=""/>
        <dsp:cNvSpPr/>
      </dsp:nvSpPr>
      <dsp:spPr>
        <a:xfrm>
          <a:off x="0" y="4675"/>
          <a:ext cx="7347026" cy="995920"/>
        </a:xfrm>
        <a:prstGeom prst="rect">
          <a:avLst/>
        </a:prstGeom>
        <a:gradFill rotWithShape="0">
          <a:gsLst>
            <a:gs pos="0">
              <a:schemeClr val="tx1">
                <a:lumMod val="75000"/>
                <a:lumOff val="25000"/>
              </a:schemeClr>
            </a:gs>
            <a:gs pos="15929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  <a:gs pos="100000">
              <a:schemeClr val="accent2">
                <a:lumMod val="7500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E1101-E263-4511-8D8F-5A215C912C41}">
      <dsp:nvSpPr>
        <dsp:cNvPr id="0" name=""/>
        <dsp:cNvSpPr/>
      </dsp:nvSpPr>
      <dsp:spPr>
        <a:xfrm>
          <a:off x="301265" y="228757"/>
          <a:ext cx="547756" cy="54775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3ED77-1650-49A8-987A-A13C2A50CEA5}">
      <dsp:nvSpPr>
        <dsp:cNvPr id="0" name=""/>
        <dsp:cNvSpPr/>
      </dsp:nvSpPr>
      <dsp:spPr>
        <a:xfrm>
          <a:off x="1150288" y="4675"/>
          <a:ext cx="619673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>
              <a:solidFill>
                <a:schemeClr val="bg1"/>
              </a:solidFill>
            </a:rPr>
            <a:t>What is my final Project about?</a:t>
          </a:r>
        </a:p>
      </dsp:txBody>
      <dsp:txXfrm>
        <a:off x="1150288" y="4675"/>
        <a:ext cx="6196737" cy="995920"/>
      </dsp:txXfrm>
    </dsp:sp>
    <dsp:sp modelId="{FA3369E0-5B38-4FDD-A9F5-22B9810A03F7}">
      <dsp:nvSpPr>
        <dsp:cNvPr id="0" name=""/>
        <dsp:cNvSpPr/>
      </dsp:nvSpPr>
      <dsp:spPr>
        <a:xfrm>
          <a:off x="0" y="1249576"/>
          <a:ext cx="734702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289927" y="1427367"/>
          <a:ext cx="547756" cy="547756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150288" y="1249576"/>
          <a:ext cx="619673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>
              <a:solidFill>
                <a:schemeClr val="bg1"/>
              </a:solidFill>
            </a:rPr>
            <a:t>What is my motivation and biggest Challenge to do this project? </a:t>
          </a:r>
        </a:p>
      </dsp:txBody>
      <dsp:txXfrm>
        <a:off x="1150288" y="1249576"/>
        <a:ext cx="6196737" cy="995920"/>
      </dsp:txXfrm>
    </dsp:sp>
    <dsp:sp modelId="{DB8ABDAA-976A-4A84-A3C3-277080E19DCA}">
      <dsp:nvSpPr>
        <dsp:cNvPr id="0" name=""/>
        <dsp:cNvSpPr/>
      </dsp:nvSpPr>
      <dsp:spPr>
        <a:xfrm>
          <a:off x="0" y="2494477"/>
          <a:ext cx="734702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301265" y="2718559"/>
          <a:ext cx="547756" cy="547756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150288" y="2494477"/>
          <a:ext cx="619673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>
              <a:solidFill>
                <a:schemeClr val="bg1"/>
              </a:solidFill>
            </a:rPr>
            <a:t>Python Snake Game </a:t>
          </a:r>
        </a:p>
      </dsp:txBody>
      <dsp:txXfrm>
        <a:off x="1150288" y="2494477"/>
        <a:ext cx="6196737" cy="995920"/>
      </dsp:txXfrm>
    </dsp:sp>
    <dsp:sp modelId="{C2FCE80A-DCA0-4D7F-8F72-19CB2337E588}">
      <dsp:nvSpPr>
        <dsp:cNvPr id="0" name=""/>
        <dsp:cNvSpPr/>
      </dsp:nvSpPr>
      <dsp:spPr>
        <a:xfrm>
          <a:off x="0" y="3739377"/>
          <a:ext cx="734702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301265" y="3963460"/>
          <a:ext cx="547756" cy="547756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150288" y="3739377"/>
          <a:ext cx="619673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>
              <a:solidFill>
                <a:schemeClr val="bg1"/>
              </a:solidFill>
            </a:rPr>
            <a:t>Snake Game Demo</a:t>
          </a:r>
        </a:p>
      </dsp:txBody>
      <dsp:txXfrm>
        <a:off x="1150288" y="3739377"/>
        <a:ext cx="6196737" cy="995920"/>
      </dsp:txXfrm>
    </dsp:sp>
    <dsp:sp modelId="{343A76ED-9DD6-4B0A-830E-16ED952B3D06}">
      <dsp:nvSpPr>
        <dsp:cNvPr id="0" name=""/>
        <dsp:cNvSpPr/>
      </dsp:nvSpPr>
      <dsp:spPr>
        <a:xfrm>
          <a:off x="0" y="4984278"/>
          <a:ext cx="7347026" cy="995920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BED67-1F13-4312-815B-B5C34DAA27F9}">
      <dsp:nvSpPr>
        <dsp:cNvPr id="0" name=""/>
        <dsp:cNvSpPr/>
      </dsp:nvSpPr>
      <dsp:spPr>
        <a:xfrm>
          <a:off x="278966" y="5197208"/>
          <a:ext cx="547756" cy="547756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0EF14-C09B-4543-88B7-7F45704CBA36}">
      <dsp:nvSpPr>
        <dsp:cNvPr id="0" name=""/>
        <dsp:cNvSpPr/>
      </dsp:nvSpPr>
      <dsp:spPr>
        <a:xfrm>
          <a:off x="1150288" y="4984278"/>
          <a:ext cx="6196737" cy="99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402" tIns="105402" rIns="105402" bIns="105402" numCol="1" spcCol="1270" rtlCol="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>
              <a:solidFill>
                <a:schemeClr val="bg1"/>
              </a:solidFill>
            </a:rPr>
            <a:t>Q&amp;A</a:t>
          </a:r>
          <a:r>
            <a:rPr lang="de-DE" sz="2000" kern="1200" noProof="0" dirty="0">
              <a:solidFill>
                <a:schemeClr val="bg1"/>
              </a:solidFill>
            </a:rPr>
            <a:t> </a:t>
          </a:r>
        </a:p>
      </dsp:txBody>
      <dsp:txXfrm>
        <a:off x="1150288" y="4984278"/>
        <a:ext cx="6196737" cy="995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559337"/>
          <a:ext cx="7512000" cy="60225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015" tIns="374904" rIns="583015" bIns="170688" numCol="1" spcCol="1270" rtlCol="0" anchor="t" anchorCtr="0">
          <a:noAutofit/>
        </a:bodyPr>
        <a:lstStyle/>
        <a:p>
          <a:pPr marL="228600" lvl="1" indent="-228600" algn="l" defTabSz="10668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kern="1200" noProof="0" dirty="0">
              <a:solidFill>
                <a:schemeClr val="accent2">
                  <a:lumMod val="40000"/>
                  <a:lumOff val="60000"/>
                </a:schemeClr>
              </a:solidFill>
            </a:rPr>
            <a:t>Why is a game?</a:t>
          </a:r>
        </a:p>
        <a:p>
          <a:pPr marL="457200" lvl="2" indent="-228600" algn="l" defTabSz="88900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r>
            <a:rPr lang="de-DE" sz="2000" kern="1200" noProof="0" dirty="0">
              <a:solidFill>
                <a:schemeClr val="bg1"/>
              </a:solidFill>
            </a:rPr>
            <a:t> </a:t>
          </a:r>
          <a:r>
            <a:rPr lang="de-DE" sz="1800" kern="1200" noProof="0" dirty="0">
              <a:solidFill>
                <a:schemeClr val="bg1"/>
              </a:solidFill>
            </a:rPr>
            <a:t>Learning how to program is fun and interactive way.</a:t>
          </a:r>
        </a:p>
        <a:p>
          <a:pPr marL="228600" lvl="1" indent="-228600" algn="l" defTabSz="10668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kern="1200" noProof="0" dirty="0">
              <a:solidFill>
                <a:schemeClr val="accent2">
                  <a:lumMod val="40000"/>
                  <a:lumOff val="60000"/>
                </a:schemeClr>
              </a:solidFill>
            </a:rPr>
            <a:t>Why I choose Python for my project?</a:t>
          </a:r>
        </a:p>
        <a:p>
          <a:pPr marL="457200" lvl="2" indent="-228600" algn="l" defTabSz="8890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r>
            <a:rPr lang="de-DE" sz="2000" kern="1200" noProof="0" dirty="0">
              <a:solidFill>
                <a:schemeClr val="bg1"/>
              </a:solidFill>
            </a:rPr>
            <a:t> </a:t>
          </a:r>
          <a:r>
            <a:rPr lang="de-DE" sz="1800" kern="1200" noProof="0" dirty="0">
              <a:solidFill>
                <a:schemeClr val="bg1"/>
              </a:solidFill>
            </a:rPr>
            <a:t>Python is easy-to-understand and easy-to-write code language as beginner </a:t>
          </a:r>
          <a:endParaRPr lang="de-DE" sz="2000" kern="1200" noProof="0" dirty="0">
            <a:solidFill>
              <a:schemeClr val="bg1"/>
            </a:solidFill>
          </a:endParaRPr>
        </a:p>
        <a:p>
          <a:pPr marL="457200" lvl="2" indent="-228600" algn="l" defTabSz="8890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v"/>
          </a:pPr>
          <a:endParaRPr lang="de-DE" sz="2000" kern="1200" noProof="0" dirty="0">
            <a:solidFill>
              <a:schemeClr val="bg1"/>
            </a:solidFill>
          </a:endParaRPr>
        </a:p>
        <a:p>
          <a:pPr marL="228600" lvl="1" indent="-228600" algn="l" defTabSz="8890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de-DE" sz="2000" kern="1200" noProof="0" dirty="0">
            <a:solidFill>
              <a:schemeClr val="bg1"/>
            </a:solidFill>
          </a:endParaRPr>
        </a:p>
        <a:p>
          <a:pPr marL="228600" lvl="1" indent="-228600" algn="l" defTabSz="10668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kern="1200" noProof="0" dirty="0">
              <a:solidFill>
                <a:schemeClr val="accent2">
                  <a:lumMod val="40000"/>
                  <a:lumOff val="60000"/>
                </a:schemeClr>
              </a:solidFill>
            </a:rPr>
            <a:t>My future career as Data Scientist</a:t>
          </a:r>
        </a:p>
        <a:p>
          <a:pPr marL="228600" lvl="1" indent="-228600" algn="l" defTabSz="10668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de-DE" sz="2400" b="1" kern="1200" noProof="0" dirty="0">
              <a:solidFill>
                <a:schemeClr val="accent2">
                  <a:lumMod val="40000"/>
                  <a:lumOff val="60000"/>
                </a:schemeClr>
              </a:solidFill>
            </a:rPr>
            <a:t>Python Beginner and lack of structured learning approach</a:t>
          </a:r>
        </a:p>
        <a:p>
          <a:pPr marL="228600" lvl="1" indent="-228600" algn="l" defTabSz="889000" rtl="0">
            <a:lnSpc>
              <a:spcPct val="150000"/>
            </a:lnSpc>
            <a:spcBef>
              <a:spcPct val="0"/>
            </a:spcBef>
            <a:spcAft>
              <a:spcPts val="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de-DE" sz="2000" b="1" kern="1200" noProof="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0" y="559337"/>
        <a:ext cx="7512000" cy="6022502"/>
      </dsp:txXfrm>
    </dsp:sp>
    <dsp:sp modelId="{8EFCDC49-2431-44A7-9E88-01190BAF5B19}">
      <dsp:nvSpPr>
        <dsp:cNvPr id="0" name=""/>
        <dsp:cNvSpPr/>
      </dsp:nvSpPr>
      <dsp:spPr>
        <a:xfrm>
          <a:off x="829160" y="27222"/>
          <a:ext cx="6445440" cy="62404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755" tIns="0" rIns="198755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noProof="0" dirty="0">
              <a:solidFill>
                <a:schemeClr val="tx1"/>
              </a:solidFill>
            </a:rPr>
            <a:t>What is Python Snake Game about?</a:t>
          </a:r>
        </a:p>
      </dsp:txBody>
      <dsp:txXfrm>
        <a:off x="829160" y="27222"/>
        <a:ext cx="6445440" cy="624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2">
  <dgm:title val="Vertikale ausgefüllte Symbolliste"/>
  <dgm:desc val="Hiermit zeigen Sie eine Reihe visueller Elemente von oben nach unten an, wobei Text der Ebene 1 oder der Ebene 1 und 2 in einer Form gruppiert wird. Eignet sich am besten für Symbole oder kleine Bilder mit längeren Beschreib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F6F5E9D-E509-5601-69C7-91A8EB501E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6C874C-41F2-47C1-CB9D-ECAEC510F2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7E3DC-1935-4531-847E-49EAE034CF97}" type="datetime1">
              <a:rPr lang="de-DE" smtClean="0"/>
              <a:t>05.12.2022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66E44F-18F0-62CF-1E66-1A9A92EAC4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92DDC9-9E29-47D6-6C43-72CDD21E21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A1E3-4A6F-47B3-AAA2-F719C771E2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7711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6972-375A-44FE-A8AA-178637AE90B5}" type="datetime1">
              <a:rPr lang="de-DE" smtClean="0"/>
              <a:pPr/>
              <a:t>05.12.2022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50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96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39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32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53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75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03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Fügen Sie hier Ihr Bild ein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– brei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Fügen Sie hier Ihr Bild ein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–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SEITE </a:t>
            </a:r>
            <a:fld id="{4A9B5881-4007-4345-955A-79C2656F0C49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–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‹Nr.›</a:t>
            </a:fld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191" y="1676409"/>
            <a:ext cx="4407597" cy="2436592"/>
          </a:xfrm>
        </p:spPr>
        <p:txBody>
          <a:bodyPr rtlCol="0"/>
          <a:lstStyle/>
          <a:p>
            <a:pPr rtl="0"/>
            <a:r>
              <a:rPr lang="de-DE" sz="6800" b="1" dirty="0"/>
              <a:t>Final Project </a:t>
            </a:r>
            <a:br>
              <a:rPr lang="de-DE" sz="6800" b="1" dirty="0"/>
            </a:br>
            <a:r>
              <a:rPr lang="de-DE" sz="5000" b="1" dirty="0"/>
              <a:t>Python Snake Game</a:t>
            </a:r>
            <a:endParaRPr lang="de-DE" sz="6000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4338" y="4629901"/>
            <a:ext cx="4427272" cy="1358304"/>
          </a:xfrm>
        </p:spPr>
        <p:txBody>
          <a:bodyPr rtlCol="0">
            <a:normAutofit fontScale="92500"/>
          </a:bodyPr>
          <a:lstStyle/>
          <a:p>
            <a:pPr rtl="0"/>
            <a:r>
              <a:rPr lang="de-DE" b="1" i="1" u="sng" dirty="0"/>
              <a:t>Course:</a:t>
            </a:r>
            <a:r>
              <a:rPr lang="de-DE" b="1" i="1" dirty="0"/>
              <a:t> </a:t>
            </a:r>
            <a:r>
              <a:rPr lang="de-DE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Introduction to Computer Science</a:t>
            </a:r>
          </a:p>
          <a:p>
            <a:pPr rtl="0"/>
            <a:r>
              <a:rPr lang="de-DE" b="1" i="1" u="sng" dirty="0"/>
              <a:t>Education:</a:t>
            </a:r>
            <a:r>
              <a:rPr lang="de-DE" b="1" i="1" dirty="0"/>
              <a:t> </a:t>
            </a:r>
            <a:r>
              <a:rPr lang="de-DE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ReDI School </a:t>
            </a:r>
          </a:p>
          <a:p>
            <a:pPr rtl="0"/>
            <a:r>
              <a:rPr lang="de-DE" b="1" i="1" u="sng" dirty="0"/>
              <a:t>Teachers:</a:t>
            </a:r>
            <a:r>
              <a:rPr lang="de-DE" b="1" i="1" dirty="0"/>
              <a:t> </a:t>
            </a:r>
            <a:r>
              <a:rPr lang="de-DE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Michael, Laura, Konark, Felix, Ghayda, Zohra</a:t>
            </a:r>
            <a:endParaRPr lang="de-DE" b="1" i="1" u="sn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rtl="0"/>
            <a:r>
              <a:rPr lang="de-DE" b="1" i="1" u="sng" dirty="0"/>
              <a:t>Student:</a:t>
            </a:r>
            <a:r>
              <a:rPr lang="de-DE" b="1" i="1" dirty="0"/>
              <a:t> </a:t>
            </a:r>
            <a:r>
              <a:rPr lang="de-DE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Thao NGUYEN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CB88A455-43BF-664A-1B7A-959ED90EF1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272" r="16272"/>
          <a:stretch/>
        </p:blipFill>
        <p:spPr>
          <a:xfrm>
            <a:off x="-1" y="0"/>
            <a:ext cx="7515923" cy="6727855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1434C8-1501-E443-1707-7A9892FA5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298" y="4885112"/>
            <a:ext cx="296479" cy="29647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E27FEB2-64BC-A0AA-CE95-DD09E8F391D5}"/>
              </a:ext>
            </a:extLst>
          </p:cNvPr>
          <p:cNvSpPr txBox="1"/>
          <p:nvPr/>
        </p:nvSpPr>
        <p:spPr>
          <a:xfrm>
            <a:off x="4053467" y="6352143"/>
            <a:ext cx="6211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[</a:t>
            </a:r>
            <a:r>
              <a:rPr lang="de-DE" sz="1800" i="1" dirty="0"/>
              <a:t>Source : Website – </a:t>
            </a:r>
            <a:r>
              <a:rPr lang="de-DE" i="1" dirty="0"/>
              <a:t>Great Learning</a:t>
            </a:r>
            <a:r>
              <a:rPr lang="de-DE" sz="1800" i="1" dirty="0"/>
              <a:t>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l" rtl="0"/>
            <a:r>
              <a:rPr lang="de-DE" sz="6600" b="1" dirty="0">
                <a:solidFill>
                  <a:schemeClr val="bg1"/>
                </a:solidFill>
              </a:rPr>
              <a:t>Content</a:t>
            </a:r>
          </a:p>
        </p:txBody>
      </p:sp>
      <p:graphicFrame>
        <p:nvGraphicFramePr>
          <p:cNvPr id="10" name="Inhaltsplatzhalter 2" descr="Listeninhaltsplatzhalter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195895"/>
              </p:ext>
            </p:extLst>
          </p:nvPr>
        </p:nvGraphicFramePr>
        <p:xfrm>
          <a:off x="4562476" y="365125"/>
          <a:ext cx="7347026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liennummernplatzhalter 19">
            <a:extLst>
              <a:ext uri="{FF2B5EF4-FFF2-40B4-BE49-F238E27FC236}">
                <a16:creationId xmlns:a16="http://schemas.microsoft.com/office/drawing/2014/main" id="{7DC193ED-35DE-70E4-67CE-5C5BBE816AF3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2"/>
            <a:ext cx="4680000" cy="6721473"/>
          </a:xfrm>
        </p:spPr>
        <p:txBody>
          <a:bodyPr rtlCol="0">
            <a:normAutofit/>
          </a:bodyPr>
          <a:lstStyle/>
          <a:p>
            <a:pPr rtl="0"/>
            <a:r>
              <a:rPr lang="de-DE" sz="6600" b="1" dirty="0"/>
              <a:t>Python Snake Game</a:t>
            </a:r>
            <a:br>
              <a:rPr lang="de-DE" sz="6600" b="1" dirty="0"/>
            </a:br>
            <a:br>
              <a:rPr lang="de-DE" sz="6600" b="1" dirty="0"/>
            </a:br>
            <a:br>
              <a:rPr lang="de-DE" sz="6600" b="1" dirty="0"/>
            </a:br>
            <a:br>
              <a:rPr lang="de-DE" sz="6600" b="1" dirty="0"/>
            </a:br>
            <a:r>
              <a:rPr lang="de-DE" sz="6600" b="1" dirty="0"/>
              <a:t>		</a:t>
            </a:r>
            <a:r>
              <a:rPr lang="de-DE" sz="1600" b="1" dirty="0"/>
              <a:t>[</a:t>
            </a:r>
            <a:r>
              <a:rPr lang="de-DE" sz="1600" i="1" dirty="0"/>
              <a:t>Source : Web Editor – Arduino]</a:t>
            </a:r>
          </a:p>
        </p:txBody>
      </p:sp>
      <p:graphicFrame>
        <p:nvGraphicFramePr>
          <p:cNvPr id="3" name="Inhaltsplatzhalter 2" descr="Listeninhaltsplatzhalt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73420"/>
              </p:ext>
            </p:extLst>
          </p:nvPr>
        </p:nvGraphicFramePr>
        <p:xfrm>
          <a:off x="0" y="208853"/>
          <a:ext cx="7512000" cy="658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 rtl="0"/>
              <a:t>3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AC2B12-9FB6-683A-4DA2-B1BF67107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6125" y="2611722"/>
            <a:ext cx="3691750" cy="2367002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F2210CC-73F1-6C57-27C5-AE0C22ECDD55}"/>
              </a:ext>
            </a:extLst>
          </p:cNvPr>
          <p:cNvGrpSpPr/>
          <p:nvPr/>
        </p:nvGrpSpPr>
        <p:grpSpPr>
          <a:xfrm>
            <a:off x="838504" y="3757962"/>
            <a:ext cx="6454394" cy="680224"/>
            <a:chOff x="775317" y="373136"/>
            <a:chExt cx="5572832" cy="547406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2EC6257-F119-6566-8ACB-11F3B53FDEE3}"/>
                </a:ext>
              </a:extLst>
            </p:cNvPr>
            <p:cNvSpPr/>
            <p:nvPr/>
          </p:nvSpPr>
          <p:spPr>
            <a:xfrm>
              <a:off x="775317" y="373136"/>
              <a:ext cx="5572832" cy="547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4A8CBCE-DD45-FC84-043B-80D18A9FE54D}"/>
                </a:ext>
              </a:extLst>
            </p:cNvPr>
            <p:cNvSpPr txBox="1"/>
            <p:nvPr/>
          </p:nvSpPr>
          <p:spPr>
            <a:xfrm>
              <a:off x="775317" y="373136"/>
              <a:ext cx="5572832" cy="54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9326" tIns="0" rIns="189326" bIns="0" numCol="1" spcCol="1270" rtlCol="0" anchor="ctr" anchorCtr="0">
              <a:noAutofit/>
            </a:bodyPr>
            <a:lstStyle/>
            <a:p>
              <a:pPr marL="0" lvl="0" indent="0" algn="l" defTabSz="1244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800" kern="1200" noProof="0" dirty="0">
                  <a:solidFill>
                    <a:schemeClr val="tx1"/>
                  </a:solidFill>
                </a:rPr>
                <a:t>What is </a:t>
              </a:r>
              <a:r>
                <a:rPr lang="de-DE" sz="2800" dirty="0">
                  <a:solidFill>
                    <a:schemeClr val="tx1"/>
                  </a:solidFill>
                </a:rPr>
                <a:t>my Motivation and Challenge</a:t>
              </a:r>
              <a:r>
                <a:rPr lang="de-DE" sz="2800" kern="1200" noProof="0" dirty="0">
                  <a:solidFill>
                    <a:schemeClr val="tx1"/>
                  </a:solidFill>
                </a:rPr>
                <a:t>?</a:t>
              </a:r>
            </a:p>
          </p:txBody>
        </p:sp>
      </p:grpSp>
      <p:sp>
        <p:nvSpPr>
          <p:cNvPr id="6" name="Foliennummernplatzhalter 19">
            <a:extLst>
              <a:ext uri="{FF2B5EF4-FFF2-40B4-BE49-F238E27FC236}">
                <a16:creationId xmlns:a16="http://schemas.microsoft.com/office/drawing/2014/main" id="{975188C0-6844-ED3E-643C-8473809DACD1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339"/>
            <a:ext cx="6627092" cy="956773"/>
          </a:xfrm>
          <a:noFill/>
        </p:spPr>
        <p:txBody>
          <a:bodyPr rtlCol="0"/>
          <a:lstStyle/>
          <a:p>
            <a:pPr rtl="0"/>
            <a:r>
              <a:rPr lang="de-DE" sz="4800" b="1" dirty="0"/>
              <a:t>Snake Game Definition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 rtl="0"/>
              <a:t>4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2C2DB72-01A8-424A-8CEF-8BD2418A8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361475"/>
            <a:ext cx="2552123" cy="360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Definition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5AAAEAA-CCF6-4E36-A4A3-5AF49D00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4"/>
            <a:ext cx="2552123" cy="1594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Steps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F253864-26FA-4AB1-9F0A-4F57D870E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Demo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949406-858F-4224-BC48-19746389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Q&amp;A</a:t>
            </a:r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6" name="Foliennummernplatzhalter 19">
            <a:extLst>
              <a:ext uri="{FF2B5EF4-FFF2-40B4-BE49-F238E27FC236}">
                <a16:creationId xmlns:a16="http://schemas.microsoft.com/office/drawing/2014/main" id="{1932B076-5626-8424-D8CF-66238D6F5F48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  <p:pic>
        <p:nvPicPr>
          <p:cNvPr id="20" name="Snake Game - Thao Nguyen 2022-12-05 20-44-28">
            <a:hlinkClick r:id="" action="ppaction://media"/>
            <a:extLst>
              <a:ext uri="{FF2B5EF4-FFF2-40B4-BE49-F238E27FC236}">
                <a16:creationId xmlns:a16="http://schemas.microsoft.com/office/drawing/2014/main" id="{7B99C060-B924-33A7-40A2-2513A0FFDF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309" y="1536021"/>
            <a:ext cx="4351338" cy="4351338"/>
          </a:xfrm>
        </p:spPr>
      </p:pic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0B4C0083-6065-CD97-541B-BFEC3C092839}"/>
              </a:ext>
            </a:extLst>
          </p:cNvPr>
          <p:cNvSpPr txBox="1">
            <a:spLocks/>
          </p:cNvSpPr>
          <p:nvPr/>
        </p:nvSpPr>
        <p:spPr>
          <a:xfrm>
            <a:off x="6612938" y="1246909"/>
            <a:ext cx="5309887" cy="4892633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de-DE" sz="30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Requirements: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</a:t>
            </a:r>
            <a:r>
              <a:rPr lang="de-DE" b="1" noProof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s: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noProof="0" dirty="0">
                <a:solidFill>
                  <a:schemeClr val="bg1"/>
                </a:solidFill>
              </a:rPr>
              <a:t>Data structures (Lists, Dictionaries)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Operators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noProof="0" dirty="0">
                <a:solidFill>
                  <a:schemeClr val="bg1"/>
                </a:solidFill>
              </a:rPr>
              <a:t>I/O (print, input)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Functions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noProof="0" dirty="0">
                <a:solidFill>
                  <a:schemeClr val="bg1"/>
                </a:solidFill>
              </a:rPr>
              <a:t>Conditional statements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Loops</a:t>
            </a:r>
            <a:endParaRPr lang="de-DE" sz="1600" b="1" noProof="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Libaries: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Turtle library for drawing 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Beep Sound with winsound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Random library to generate random numbers</a:t>
            </a:r>
          </a:p>
          <a:p>
            <a:pPr marL="1200150" lvl="2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chemeClr val="bg1"/>
                </a:solidFill>
              </a:rPr>
              <a:t>Time library to use sleep() function</a:t>
            </a:r>
          </a:p>
        </p:txBody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89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FE2B34C-7760-453F-8A81-50335F1BD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7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Description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BED1379-2C64-4902-A414-90051165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361476"/>
            <a:ext cx="2552123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Steps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4383B4-AACC-4685-AB80-6888FAA0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62004"/>
            <a:ext cx="2552123" cy="159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Demo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C3D0FF-B59D-47D4-8EEE-5EF3EA7C3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Q&amp;A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966986C-A97C-EA07-B73D-C127A8CD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147"/>
            <a:ext cx="5718465" cy="882907"/>
          </a:xfrm>
          <a:noFill/>
        </p:spPr>
        <p:txBody>
          <a:bodyPr rtlCol="0"/>
          <a:lstStyle/>
          <a:p>
            <a:pPr rtl="0"/>
            <a:r>
              <a:rPr lang="de-DE" sz="4800" b="1" dirty="0"/>
              <a:t>Snake Game Steps</a:t>
            </a:r>
          </a:p>
        </p:txBody>
      </p:sp>
      <p:sp>
        <p:nvSpPr>
          <p:cNvPr id="27" name="Foliennummernplatzhalter 19">
            <a:extLst>
              <a:ext uri="{FF2B5EF4-FFF2-40B4-BE49-F238E27FC236}">
                <a16:creationId xmlns:a16="http://schemas.microsoft.com/office/drawing/2014/main" id="{29F57420-14A7-35A8-9139-87C6A1172C94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428936B-B451-7C2A-A528-A5F56BF7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95" y="1415965"/>
            <a:ext cx="6648473" cy="4293460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en-US" sz="3200" b="1" i="0" u="sng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Steps to build a Snake Game</a:t>
            </a: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Import module turtle, random and time</a:t>
            </a: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Creating a game screen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Creating a snake body</a:t>
            </a: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Creating a scoreboard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Creating keyboard </a:t>
            </a:r>
            <a:r>
              <a:rPr lang="en-US" b="1" dirty="0"/>
              <a:t>inputting</a:t>
            </a:r>
            <a:r>
              <a:rPr lang="en-US" b="1" i="0" dirty="0">
                <a:effectLst/>
              </a:rPr>
              <a:t> to the move the snake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Creating food for the snake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Maintaining a scoreboard with defined level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Detecting collision of the snake with food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Detecting collision of the snake with the border – Game Over</a:t>
            </a:r>
            <a:endParaRPr lang="en-US" b="0" i="0" dirty="0">
              <a:effectLst/>
            </a:endParaRPr>
          </a:p>
          <a:p>
            <a:pPr lvl="1">
              <a:lnSpc>
                <a:spcPts val="2160"/>
              </a:lnSpc>
              <a:buFont typeface="+mj-lt"/>
              <a:buAutoNum type="arabicPeriod"/>
            </a:pPr>
            <a:r>
              <a:rPr lang="en-US" b="1" i="0" dirty="0">
                <a:effectLst/>
              </a:rPr>
              <a:t> Detecting collision of the snake with its tail – Game Over</a:t>
            </a:r>
            <a:endParaRPr lang="en-US" b="0" i="0" dirty="0">
              <a:effectLst/>
            </a:endParaRPr>
          </a:p>
          <a:p>
            <a:pPr marL="457200" lvl="1" indent="0">
              <a:buNone/>
            </a:pPr>
            <a:endParaRPr lang="de-DE" noProof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17C7220-DF16-D0AD-C7AB-7B209678AB22}"/>
              </a:ext>
            </a:extLst>
          </p:cNvPr>
          <p:cNvSpPr txBox="1"/>
          <p:nvPr/>
        </p:nvSpPr>
        <p:spPr>
          <a:xfrm>
            <a:off x="7813964" y="1415965"/>
            <a:ext cx="4049485" cy="429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93AF4587-F9F9-27F7-E66F-1A1BD130D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964" y="957820"/>
            <a:ext cx="4009802" cy="50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187">
              <a:srgbClr val="232C2D"/>
            </a:gs>
            <a:gs pos="55654">
              <a:srgbClr val="18424A"/>
            </a:gs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Description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Steps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61475"/>
            <a:ext cx="2552123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Demo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62004"/>
            <a:ext cx="2552123" cy="1594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 rtl="0"/>
              <a:t>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346F8A-6394-0B43-AA10-D7A5056B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39" y="3012654"/>
            <a:ext cx="3238289" cy="334882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A5FB949-4BEF-8182-D635-2315CC4B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018" y="3007651"/>
            <a:ext cx="3151803" cy="3308870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E7B1DEF9-F8B8-4B72-CC4E-9012B0D1417D}"/>
              </a:ext>
            </a:extLst>
          </p:cNvPr>
          <p:cNvSpPr txBox="1">
            <a:spLocks/>
          </p:cNvSpPr>
          <p:nvPr/>
        </p:nvSpPr>
        <p:spPr>
          <a:xfrm>
            <a:off x="838200" y="406214"/>
            <a:ext cx="5718465" cy="956773"/>
          </a:xfrm>
          <a:prstGeom prst="rect">
            <a:avLst/>
          </a:prstGeom>
          <a:noFill/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/>
              <a:t>Snake Game Demo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DC8971F-767B-9E11-6AC5-42072639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30" y="3007731"/>
            <a:ext cx="3227177" cy="3392536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48FF429A-CAB6-6C1B-7EB6-5E28CDBC83A2}"/>
              </a:ext>
            </a:extLst>
          </p:cNvPr>
          <p:cNvSpPr txBox="1"/>
          <p:nvPr/>
        </p:nvSpPr>
        <p:spPr>
          <a:xfrm>
            <a:off x="865318" y="1274171"/>
            <a:ext cx="32271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Starting point: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Screen size 600x600 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Level, Score and High Score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Snake position at center coordinates (0,0)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Food is random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Screen is listening keyboard‘s input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F84D69-2A4B-31DF-BE90-24954646CE0D}"/>
              </a:ext>
            </a:extLst>
          </p:cNvPr>
          <p:cNvSpPr txBox="1"/>
          <p:nvPr/>
        </p:nvSpPr>
        <p:spPr>
          <a:xfrm>
            <a:off x="4614415" y="1277089"/>
            <a:ext cx="3151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Snake is eating food: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Snake eat food and extend his body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Scoreboard updated changes with level, score and high score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Beep sound playing when snake eat the food 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5689230-0430-7BE4-40E5-313B79B4F14E}"/>
              </a:ext>
            </a:extLst>
          </p:cNvPr>
          <p:cNvSpPr txBox="1"/>
          <p:nvPr/>
        </p:nvSpPr>
        <p:spPr>
          <a:xfrm>
            <a:off x="8285198" y="1272943"/>
            <a:ext cx="36354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Collison to border – Game Over: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Checking collision of snake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Game Over happens when: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Collision to border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sz="1400" dirty="0">
                <a:solidFill>
                  <a:schemeClr val="bg1"/>
                </a:solidFill>
              </a:rPr>
              <a:t>Collision to his own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</a:rPr>
              <a:t>Display Game Over in the center of screen</a:t>
            </a:r>
          </a:p>
          <a:p>
            <a:endParaRPr lang="de-DE" b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Foliennummernplatzhalter 19">
            <a:extLst>
              <a:ext uri="{FF2B5EF4-FFF2-40B4-BE49-F238E27FC236}">
                <a16:creationId xmlns:a16="http://schemas.microsoft.com/office/drawing/2014/main" id="{0F5201C9-F365-A7F8-DD92-98A30111DDD1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4215161" cy="6721472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de-DE" sz="4800" b="1" dirty="0"/>
              <a:t>Questions </a:t>
            </a:r>
            <a:br>
              <a:rPr lang="de-DE" sz="4800" b="1" dirty="0"/>
            </a:br>
            <a:r>
              <a:rPr lang="de-DE" sz="4800" b="1" dirty="0"/>
              <a:t>and </a:t>
            </a:r>
            <a:br>
              <a:rPr lang="de-DE" sz="4800" b="1" dirty="0"/>
            </a:br>
            <a:r>
              <a:rPr lang="de-DE" sz="4800" b="1" dirty="0"/>
              <a:t>Answers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0" y="617517"/>
            <a:ext cx="8123301" cy="573248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de-DE" sz="2800" b="1" dirty="0"/>
              <a:t>   </a:t>
            </a:r>
            <a:r>
              <a:rPr lang="de-DE" sz="3200" b="1" dirty="0"/>
              <a:t>What we have learnt from this Snake Game:</a:t>
            </a:r>
          </a:p>
          <a:p>
            <a:pPr marL="0" indent="0" rtl="0">
              <a:buNone/>
            </a:pPr>
            <a:endParaRPr lang="de-DE" sz="3200" b="1" dirty="0"/>
          </a:p>
          <a:p>
            <a:pPr marL="0" indent="0" rtl="0">
              <a:buNone/>
            </a:pPr>
            <a:endParaRPr lang="de-DE" sz="2400" b="1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r>
              <a:rPr lang="de-DE" sz="1200" b="1" i="1" dirty="0"/>
              <a:t>[</a:t>
            </a:r>
            <a:r>
              <a:rPr lang="de-DE" sz="1200" i="1" dirty="0"/>
              <a:t>Source : Website – Real Python]</a:t>
            </a:r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de-DE" dirty="0"/>
              <a:t>Page </a:t>
            </a:r>
            <a:fld id="{4A9B5881-4007-4345-955A-79C2656F0C49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3D1241-4F6B-4523-A0D3-68E3CDBC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Description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BF8379-6FA4-47C8-A343-950346DD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Code Examples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0DE557-B4FF-44B4-B945-B5B41DBDA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2552123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Snake Game Demo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801CDE-088C-4A56-83CA-BF9F27106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361475"/>
            <a:ext cx="2552123" cy="36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200" dirty="0"/>
              <a:t>Q&amp;A</a:t>
            </a:r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792980D7-ED01-4955-83DB-59BA18C9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006315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3371ECCA-2485-BCE2-BAC2-8BDD488BA4EB}"/>
              </a:ext>
            </a:extLst>
          </p:cNvPr>
          <p:cNvSpPr/>
          <p:nvPr/>
        </p:nvSpPr>
        <p:spPr>
          <a:xfrm rot="532595">
            <a:off x="3191125" y="5332992"/>
            <a:ext cx="1466168" cy="630188"/>
          </a:xfrm>
          <a:prstGeom prst="wedgeRectCallout">
            <a:avLst>
              <a:gd name="adj1" fmla="val 35995"/>
              <a:gd name="adj2" fmla="val 88081"/>
            </a:avLst>
          </a:prstGeom>
          <a:solidFill>
            <a:srgbClr val="EC95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YOU </a:t>
            </a:r>
            <a:r>
              <a:rPr lang="de-DE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endParaRPr lang="de-DE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2525CDAD-660E-1617-A3B1-1D40B678E572}"/>
              </a:ext>
            </a:extLst>
          </p:cNvPr>
          <p:cNvSpPr/>
          <p:nvPr/>
        </p:nvSpPr>
        <p:spPr>
          <a:xfrm rot="20682438">
            <a:off x="2005937" y="4908549"/>
            <a:ext cx="1832323" cy="630189"/>
          </a:xfrm>
          <a:prstGeom prst="wedgeRectCallout">
            <a:avLst>
              <a:gd name="adj1" fmla="val -32498"/>
              <a:gd name="adj2" fmla="val 95934"/>
            </a:avLst>
          </a:prstGeom>
          <a:solidFill>
            <a:srgbClr val="0736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THANK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D09E96-34E6-80F0-C5A1-6325C8BE1A7F}"/>
              </a:ext>
            </a:extLst>
          </p:cNvPr>
          <p:cNvSpPr txBox="1"/>
          <p:nvPr/>
        </p:nvSpPr>
        <p:spPr>
          <a:xfrm>
            <a:off x="1417004" y="6009650"/>
            <a:ext cx="321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92D050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For Your Attention</a:t>
            </a:r>
          </a:p>
        </p:txBody>
      </p:sp>
      <p:sp>
        <p:nvSpPr>
          <p:cNvPr id="15" name="Foliennummernplatzhalter 19">
            <a:extLst>
              <a:ext uri="{FF2B5EF4-FFF2-40B4-BE49-F238E27FC236}">
                <a16:creationId xmlns:a16="http://schemas.microsoft.com/office/drawing/2014/main" id="{4902CE8A-5A2E-83C6-2363-66AAF905579E}"/>
              </a:ext>
            </a:extLst>
          </p:cNvPr>
          <p:cNvSpPr txBox="1">
            <a:spLocks/>
          </p:cNvSpPr>
          <p:nvPr/>
        </p:nvSpPr>
        <p:spPr>
          <a:xfrm>
            <a:off x="0" y="6350000"/>
            <a:ext cx="1667988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i="1" dirty="0">
                <a:solidFill>
                  <a:schemeClr val="accent2">
                    <a:lumMod val="75000"/>
                  </a:schemeClr>
                </a:solidFill>
              </a:rPr>
              <a:t>Thao Nguyen  </a:t>
            </a:r>
          </a:p>
        </p:txBody>
      </p: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B159D8C6-B705-05B5-50B5-090AE04C7CFF}"/>
              </a:ext>
            </a:extLst>
          </p:cNvPr>
          <p:cNvSpPr/>
          <p:nvPr/>
        </p:nvSpPr>
        <p:spPr>
          <a:xfrm>
            <a:off x="4315933" y="2150533"/>
            <a:ext cx="1780067" cy="19415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CEC0657-762A-133D-B490-7E51F7BA8602}"/>
              </a:ext>
            </a:extLst>
          </p:cNvPr>
          <p:cNvSpPr/>
          <p:nvPr/>
        </p:nvSpPr>
        <p:spPr>
          <a:xfrm>
            <a:off x="7398327" y="2049075"/>
            <a:ext cx="3935645" cy="224836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Sprechblase: rechteckig mit abgerundeten Ecken 21">
            <a:extLst>
              <a:ext uri="{FF2B5EF4-FFF2-40B4-BE49-F238E27FC236}">
                <a16:creationId xmlns:a16="http://schemas.microsoft.com/office/drawing/2014/main" id="{EBE0D08B-194C-BF7E-24B1-B62E5569B40E}"/>
              </a:ext>
            </a:extLst>
          </p:cNvPr>
          <p:cNvSpPr/>
          <p:nvPr/>
        </p:nvSpPr>
        <p:spPr>
          <a:xfrm rot="19258608">
            <a:off x="6664020" y="1960920"/>
            <a:ext cx="1209726" cy="379226"/>
          </a:xfrm>
          <a:prstGeom prst="wedgeRoundRectCallout">
            <a:avLst>
              <a:gd name="adj1" fmla="val -1799"/>
              <a:gd name="adj2" fmla="val 135881"/>
              <a:gd name="adj3" fmla="val 16667"/>
            </a:avLst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PyCharm</a:t>
            </a:r>
          </a:p>
        </p:txBody>
      </p:sp>
      <p:sp>
        <p:nvSpPr>
          <p:cNvPr id="23" name="Sprechblase: rechteckig mit abgerundeten Ecken 22">
            <a:extLst>
              <a:ext uri="{FF2B5EF4-FFF2-40B4-BE49-F238E27FC236}">
                <a16:creationId xmlns:a16="http://schemas.microsoft.com/office/drawing/2014/main" id="{E4C3902D-B43D-53FA-D1F6-AE81607E5441}"/>
              </a:ext>
            </a:extLst>
          </p:cNvPr>
          <p:cNvSpPr/>
          <p:nvPr/>
        </p:nvSpPr>
        <p:spPr>
          <a:xfrm rot="21125578">
            <a:off x="7879866" y="1494111"/>
            <a:ext cx="925887" cy="379226"/>
          </a:xfrm>
          <a:prstGeom prst="wedgeRoundRectCallout">
            <a:avLst>
              <a:gd name="adj1" fmla="val -9064"/>
              <a:gd name="adj2" fmla="val 97885"/>
              <a:gd name="adj3" fmla="val 16667"/>
            </a:avLst>
          </a:prstGeom>
          <a:gradFill>
            <a:gsLst>
              <a:gs pos="1000">
                <a:schemeClr val="accent6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Turtle</a:t>
            </a:r>
          </a:p>
        </p:txBody>
      </p:sp>
      <p:sp>
        <p:nvSpPr>
          <p:cNvPr id="24" name="Sprechblase: rechteckig mit abgerundeten Ecken 23">
            <a:extLst>
              <a:ext uri="{FF2B5EF4-FFF2-40B4-BE49-F238E27FC236}">
                <a16:creationId xmlns:a16="http://schemas.microsoft.com/office/drawing/2014/main" id="{4A854E24-C515-DC9C-7194-0E20487E5D2F}"/>
              </a:ext>
            </a:extLst>
          </p:cNvPr>
          <p:cNvSpPr/>
          <p:nvPr/>
        </p:nvSpPr>
        <p:spPr>
          <a:xfrm>
            <a:off x="8179948" y="929753"/>
            <a:ext cx="1000289" cy="379226"/>
          </a:xfrm>
          <a:prstGeom prst="wedgeRoundRectCallout">
            <a:avLst>
              <a:gd name="adj1" fmla="val -9064"/>
              <a:gd name="adj2" fmla="val 97885"/>
              <a:gd name="adj3" fmla="val 16667"/>
            </a:avLst>
          </a:pr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Random</a:t>
            </a:r>
          </a:p>
        </p:txBody>
      </p:sp>
      <p:sp>
        <p:nvSpPr>
          <p:cNvPr id="25" name="Sprechblase: rechteckig mit abgerundeten Ecken 24">
            <a:extLst>
              <a:ext uri="{FF2B5EF4-FFF2-40B4-BE49-F238E27FC236}">
                <a16:creationId xmlns:a16="http://schemas.microsoft.com/office/drawing/2014/main" id="{2F2C2400-8AC7-2510-C874-CD5FB4E26EC3}"/>
              </a:ext>
            </a:extLst>
          </p:cNvPr>
          <p:cNvSpPr/>
          <p:nvPr/>
        </p:nvSpPr>
        <p:spPr>
          <a:xfrm>
            <a:off x="6716193" y="4092033"/>
            <a:ext cx="1209726" cy="379226"/>
          </a:xfrm>
          <a:prstGeom prst="wedgeRoundRectCallout">
            <a:avLst>
              <a:gd name="adj1" fmla="val 28862"/>
              <a:gd name="adj2" fmla="val -147571"/>
              <a:gd name="adj3" fmla="val 16667"/>
            </a:avLst>
          </a:prstGeom>
          <a:gradFill>
            <a:gsLst>
              <a:gs pos="1000">
                <a:srgbClr val="FFFF00"/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Functions </a:t>
            </a:r>
          </a:p>
        </p:txBody>
      </p:sp>
      <p:sp>
        <p:nvSpPr>
          <p:cNvPr id="26" name="Sprechblase: rechteckig mit abgerundeten Ecken 25">
            <a:extLst>
              <a:ext uri="{FF2B5EF4-FFF2-40B4-BE49-F238E27FC236}">
                <a16:creationId xmlns:a16="http://schemas.microsoft.com/office/drawing/2014/main" id="{8395A661-1634-1BDD-FB31-A2F469C2BB7F}"/>
              </a:ext>
            </a:extLst>
          </p:cNvPr>
          <p:cNvSpPr/>
          <p:nvPr/>
        </p:nvSpPr>
        <p:spPr>
          <a:xfrm rot="1038665">
            <a:off x="8899054" y="1590770"/>
            <a:ext cx="934188" cy="364353"/>
          </a:xfrm>
          <a:prstGeom prst="wedgeRoundRectCallout">
            <a:avLst>
              <a:gd name="adj1" fmla="val -9064"/>
              <a:gd name="adj2" fmla="val 97885"/>
              <a:gd name="adj3" fmla="val 16667"/>
            </a:avLst>
          </a:prstGeom>
          <a:gradFill>
            <a:gsLst>
              <a:gs pos="1000">
                <a:srgbClr val="FF0000"/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Sleep()</a:t>
            </a:r>
          </a:p>
        </p:txBody>
      </p:sp>
      <p:sp>
        <p:nvSpPr>
          <p:cNvPr id="28" name="Sprechblase: rechteckig mit abgerundeten Ecken 27">
            <a:extLst>
              <a:ext uri="{FF2B5EF4-FFF2-40B4-BE49-F238E27FC236}">
                <a16:creationId xmlns:a16="http://schemas.microsoft.com/office/drawing/2014/main" id="{3E70213E-47D2-8B7B-38E0-C611EB5F810E}"/>
              </a:ext>
            </a:extLst>
          </p:cNvPr>
          <p:cNvSpPr/>
          <p:nvPr/>
        </p:nvSpPr>
        <p:spPr>
          <a:xfrm rot="1174006">
            <a:off x="10295940" y="1738145"/>
            <a:ext cx="1303221" cy="379226"/>
          </a:xfrm>
          <a:prstGeom prst="wedgeRoundRectCallout">
            <a:avLst>
              <a:gd name="adj1" fmla="val -14412"/>
              <a:gd name="adj2" fmla="val 125108"/>
              <a:gd name="adj3" fmla="val 16667"/>
            </a:avLst>
          </a:prstGeom>
          <a:gradFill>
            <a:gsLst>
              <a:gs pos="1000">
                <a:srgbClr val="EC9514"/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winsound</a:t>
            </a:r>
          </a:p>
        </p:txBody>
      </p:sp>
      <p:sp>
        <p:nvSpPr>
          <p:cNvPr id="29" name="Sprechblase: rechteckig mit abgerundeten Ecken 28">
            <a:extLst>
              <a:ext uri="{FF2B5EF4-FFF2-40B4-BE49-F238E27FC236}">
                <a16:creationId xmlns:a16="http://schemas.microsoft.com/office/drawing/2014/main" id="{4ECCC9F3-F405-8342-BC69-CAC2F92086FF}"/>
              </a:ext>
            </a:extLst>
          </p:cNvPr>
          <p:cNvSpPr/>
          <p:nvPr/>
        </p:nvSpPr>
        <p:spPr>
          <a:xfrm>
            <a:off x="8019937" y="4650902"/>
            <a:ext cx="1986378" cy="501488"/>
          </a:xfrm>
          <a:prstGeom prst="wedgeRoundRectCallout">
            <a:avLst>
              <a:gd name="adj1" fmla="val 11183"/>
              <a:gd name="adj2" fmla="val -117234"/>
              <a:gd name="adj3" fmla="val 16667"/>
            </a:avLst>
          </a:prstGeom>
          <a:gradFill>
            <a:gsLst>
              <a:gs pos="89899">
                <a:schemeClr val="accent2">
                  <a:lumMod val="40000"/>
                  <a:lumOff val="60000"/>
                </a:schemeClr>
              </a:gs>
              <a:gs pos="72478">
                <a:srgbClr val="175677"/>
              </a:gs>
              <a:gs pos="1000">
                <a:schemeClr val="accent1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I/O (Keyboard Input, write)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72528EE9-6C33-912B-0EE5-8B64522DE0B2}"/>
              </a:ext>
            </a:extLst>
          </p:cNvPr>
          <p:cNvSpPr/>
          <p:nvPr/>
        </p:nvSpPr>
        <p:spPr>
          <a:xfrm>
            <a:off x="6256169" y="2862169"/>
            <a:ext cx="1142158" cy="63311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Sprechblase: rechteckig mit abgerundeten Ecken 30">
            <a:extLst>
              <a:ext uri="{FF2B5EF4-FFF2-40B4-BE49-F238E27FC236}">
                <a16:creationId xmlns:a16="http://schemas.microsoft.com/office/drawing/2014/main" id="{DE0ACE60-180C-623A-A435-30BE952ABC71}"/>
              </a:ext>
            </a:extLst>
          </p:cNvPr>
          <p:cNvSpPr/>
          <p:nvPr/>
        </p:nvSpPr>
        <p:spPr>
          <a:xfrm rot="20051291">
            <a:off x="10352900" y="4343188"/>
            <a:ext cx="766227" cy="310368"/>
          </a:xfrm>
          <a:prstGeom prst="wedgeRoundRectCallout">
            <a:avLst>
              <a:gd name="adj1" fmla="val -49402"/>
              <a:gd name="adj2" fmla="val -135558"/>
              <a:gd name="adj3" fmla="val 16667"/>
            </a:avLst>
          </a:prstGeom>
          <a:gradFill>
            <a:gsLst>
              <a:gs pos="41283">
                <a:schemeClr val="accent4">
                  <a:lumMod val="40000"/>
                  <a:lumOff val="60000"/>
                </a:schemeClr>
              </a:gs>
              <a:gs pos="49534">
                <a:srgbClr val="215483"/>
              </a:gs>
              <a:gs pos="0">
                <a:srgbClr val="002060"/>
              </a:gs>
              <a:gs pos="72478">
                <a:srgbClr val="175677"/>
              </a:gs>
              <a:gs pos="1000">
                <a:schemeClr val="accent1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Loop</a:t>
            </a:r>
          </a:p>
        </p:txBody>
      </p:sp>
      <p:sp>
        <p:nvSpPr>
          <p:cNvPr id="32" name="Sprechblase: rechteckig mit abgerundeten Ecken 31">
            <a:extLst>
              <a:ext uri="{FF2B5EF4-FFF2-40B4-BE49-F238E27FC236}">
                <a16:creationId xmlns:a16="http://schemas.microsoft.com/office/drawing/2014/main" id="{83AFD8F4-1C2F-5038-6189-5720D28A1528}"/>
              </a:ext>
            </a:extLst>
          </p:cNvPr>
          <p:cNvSpPr/>
          <p:nvPr/>
        </p:nvSpPr>
        <p:spPr>
          <a:xfrm rot="18087277">
            <a:off x="11077394" y="3359477"/>
            <a:ext cx="1226108" cy="379226"/>
          </a:xfrm>
          <a:prstGeom prst="wedgeRoundRectCallout">
            <a:avLst>
              <a:gd name="adj1" fmla="val 4504"/>
              <a:gd name="adj2" fmla="val -133396"/>
              <a:gd name="adj3" fmla="val 16667"/>
            </a:avLst>
          </a:prstGeom>
          <a:gradFill>
            <a:gsLst>
              <a:gs pos="1000">
                <a:srgbClr val="FFFF00"/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Operators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9979C9-D2A3-5226-90C1-83CEA884C436}"/>
              </a:ext>
            </a:extLst>
          </p:cNvPr>
          <p:cNvSpPr txBox="1"/>
          <p:nvPr/>
        </p:nvSpPr>
        <p:spPr>
          <a:xfrm>
            <a:off x="4564121" y="1538644"/>
            <a:ext cx="1611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Beginner: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406_TF34098415_Win32" id="{29B09FE4-8557-439D-910F-DA4CAB7B1454}" vid="{D2A6BDA1-5E83-4A82-844C-CE55C5352AF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9969FA-0C19-40F2-9B6F-EADA7B231A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CFB5EA-1DDA-4423-A8FC-85579F36DE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7B5194-E537-408E-9CFF-66A6141D5DE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Klassischer Kurs für Unternehmen mit Animation</Template>
  <TotalTime>0</TotalTime>
  <Words>503</Words>
  <Application>Microsoft Office PowerPoint</Application>
  <PresentationFormat>Breitbild</PresentationFormat>
  <Paragraphs>126</Paragraphs>
  <Slides>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Aharoni</vt:lpstr>
      <vt:lpstr>Arial</vt:lpstr>
      <vt:lpstr>Britannic Bold</vt:lpstr>
      <vt:lpstr>Calibri</vt:lpstr>
      <vt:lpstr>Calibri Light</vt:lpstr>
      <vt:lpstr>Wingdings</vt:lpstr>
      <vt:lpstr>Office-Design</vt:lpstr>
      <vt:lpstr>Final Project  Python Snake Game</vt:lpstr>
      <vt:lpstr>Content</vt:lpstr>
      <vt:lpstr>Python Snake Game      [Source : Web Editor – Arduino]</vt:lpstr>
      <vt:lpstr>Snake Game Definition</vt:lpstr>
      <vt:lpstr>Snake Game Steps</vt:lpstr>
      <vt:lpstr>PowerPoint-Präsentation</vt:lpstr>
      <vt:lpstr>Questions  and 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Eine Kurs unterrichten</dc:title>
  <dc:creator>Fu Shiru</dc:creator>
  <cp:lastModifiedBy>Fu Shiru</cp:lastModifiedBy>
  <cp:revision>122</cp:revision>
  <dcterms:created xsi:type="dcterms:W3CDTF">2022-11-27T12:33:21Z</dcterms:created>
  <dcterms:modified xsi:type="dcterms:W3CDTF">2022-12-05T21:01:56Z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